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71" r:id="rId7"/>
    <p:sldId id="261" r:id="rId8"/>
    <p:sldId id="260" r:id="rId9"/>
    <p:sldId id="262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6656B-5E81-418B-9071-C2523E094C48}" type="datetimeFigureOut">
              <a:rPr lang="uk-UA" smtClean="0"/>
              <a:t>08.11.2013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E5E9E-8DFD-4A2C-852E-623A292F3B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50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Кожна з 4-х країн скерувала на процес своїх головних </a:t>
            </a:r>
            <a:r>
              <a:rPr lang="uk-UA" dirty="0" err="1" smtClean="0"/>
              <a:t>обвинувачувачів</a:t>
            </a:r>
            <a:r>
              <a:rPr lang="uk-UA" dirty="0" smtClean="0"/>
              <a:t>, їхніх заступників та помічників:</a:t>
            </a:r>
          </a:p>
          <a:p>
            <a:r>
              <a:rPr lang="uk-UA" dirty="0" smtClean="0"/>
              <a:t>від СРСР: генеральний прокурор УРСР Р. А. Руденко.</a:t>
            </a:r>
          </a:p>
          <a:p>
            <a:r>
              <a:rPr lang="uk-UA" dirty="0" smtClean="0"/>
              <a:t>від США: суддя Верховного суду США Роберт Джексон.</a:t>
            </a:r>
          </a:p>
          <a:p>
            <a:r>
              <a:rPr lang="uk-UA" dirty="0" smtClean="0"/>
              <a:t>від Великобританії: </a:t>
            </a:r>
            <a:r>
              <a:rPr lang="uk-UA" dirty="0" err="1" smtClean="0"/>
              <a:t>Хартлі</a:t>
            </a:r>
            <a:r>
              <a:rPr lang="uk-UA" dirty="0" smtClean="0"/>
              <a:t> </a:t>
            </a:r>
            <a:r>
              <a:rPr lang="uk-UA" dirty="0" err="1" smtClean="0"/>
              <a:t>Шоукрос</a:t>
            </a:r>
            <a:endParaRPr lang="uk-UA" dirty="0" smtClean="0"/>
          </a:p>
          <a:p>
            <a:r>
              <a:rPr lang="uk-UA" dirty="0" smtClean="0"/>
              <a:t>від Франції: Франсуа де </a:t>
            </a:r>
            <a:r>
              <a:rPr lang="uk-UA" dirty="0" err="1" smtClean="0"/>
              <a:t>Ментон</a:t>
            </a:r>
            <a:r>
              <a:rPr lang="uk-UA" dirty="0" smtClean="0"/>
              <a:t>, який у перші дні процесу був відсутній і його заміняв Шарль </a:t>
            </a:r>
            <a:r>
              <a:rPr lang="uk-UA" dirty="0" err="1" smtClean="0"/>
              <a:t>Дюбост</a:t>
            </a:r>
            <a:r>
              <a:rPr lang="uk-UA" dirty="0" smtClean="0"/>
              <a:t>, а потім замість </a:t>
            </a:r>
            <a:r>
              <a:rPr lang="uk-UA" dirty="0" err="1" smtClean="0"/>
              <a:t>Ментона</a:t>
            </a:r>
            <a:r>
              <a:rPr lang="uk-UA" dirty="0" smtClean="0"/>
              <a:t> був призначений </a:t>
            </a:r>
            <a:r>
              <a:rPr lang="uk-UA" dirty="0" err="1" smtClean="0"/>
              <a:t>Шампент'є</a:t>
            </a:r>
            <a:r>
              <a:rPr lang="uk-UA" dirty="0" smtClean="0"/>
              <a:t> де </a:t>
            </a:r>
            <a:r>
              <a:rPr lang="uk-UA" dirty="0" err="1" smtClean="0"/>
              <a:t>Ріб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E5E9E-8DFD-4A2C-852E-623A292F3B4F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Йодля</a:t>
            </a:r>
            <a:r>
              <a:rPr lang="uk-UA" dirty="0" smtClean="0"/>
              <a:t> було посмертно повністю виправдано</a:t>
            </a:r>
          </a:p>
          <a:p>
            <a:r>
              <a:rPr lang="uk-UA" dirty="0" smtClean="0"/>
              <a:t>Трибунал визнав організації СС, СД, СА, Гестапо такими, що мають за мету злочинну діяльність. Членів цих організацій, які усвідомлювали злочинність дій (та певними іншими ознаками), а також керівний склад нацистської партії визнано злочинцям.</a:t>
            </a:r>
          </a:p>
          <a:p>
            <a:r>
              <a:rPr lang="uk-UA" dirty="0" smtClean="0"/>
              <a:t>Ряд засуджених подали прохання: </a:t>
            </a:r>
            <a:r>
              <a:rPr lang="uk-UA" dirty="0" err="1" smtClean="0"/>
              <a:t>Герінг</a:t>
            </a:r>
            <a:r>
              <a:rPr lang="uk-UA" dirty="0" smtClean="0"/>
              <a:t>, </a:t>
            </a:r>
            <a:r>
              <a:rPr lang="uk-UA" dirty="0" err="1" smtClean="0"/>
              <a:t>Гесс</a:t>
            </a:r>
            <a:r>
              <a:rPr lang="uk-UA" dirty="0" smtClean="0"/>
              <a:t>, </a:t>
            </a:r>
            <a:r>
              <a:rPr lang="uk-UA" dirty="0" err="1" smtClean="0"/>
              <a:t>Ріббентроп</a:t>
            </a:r>
            <a:r>
              <a:rPr lang="uk-UA" dirty="0" smtClean="0"/>
              <a:t>, </a:t>
            </a:r>
            <a:r>
              <a:rPr lang="uk-UA" dirty="0" err="1" smtClean="0"/>
              <a:t>Заукель</a:t>
            </a:r>
            <a:r>
              <a:rPr lang="uk-UA" dirty="0" smtClean="0"/>
              <a:t>, </a:t>
            </a:r>
            <a:r>
              <a:rPr lang="uk-UA" dirty="0" err="1" smtClean="0"/>
              <a:t>Йодль</a:t>
            </a:r>
            <a:r>
              <a:rPr lang="uk-UA" dirty="0" smtClean="0"/>
              <a:t>, Кейтель, </a:t>
            </a:r>
            <a:r>
              <a:rPr lang="uk-UA" dirty="0" err="1" smtClean="0"/>
              <a:t>Зейсс-Інкварт</a:t>
            </a:r>
            <a:r>
              <a:rPr lang="uk-UA" dirty="0" smtClean="0"/>
              <a:t>, </a:t>
            </a:r>
            <a:r>
              <a:rPr lang="uk-UA" dirty="0" err="1" smtClean="0"/>
              <a:t>Функ</a:t>
            </a:r>
            <a:r>
              <a:rPr lang="uk-UA" dirty="0" smtClean="0"/>
              <a:t>, </a:t>
            </a:r>
            <a:r>
              <a:rPr lang="uk-UA" dirty="0" err="1" smtClean="0"/>
              <a:t>Деніц</a:t>
            </a:r>
            <a:r>
              <a:rPr lang="uk-UA" dirty="0" smtClean="0"/>
              <a:t> і </a:t>
            </a:r>
            <a:r>
              <a:rPr lang="uk-UA" dirty="0" err="1" smtClean="0"/>
              <a:t>Нейрат</a:t>
            </a:r>
            <a:r>
              <a:rPr lang="uk-UA" dirty="0" smtClean="0"/>
              <a:t> — про помилування; </a:t>
            </a:r>
            <a:r>
              <a:rPr lang="uk-UA" dirty="0" err="1" smtClean="0"/>
              <a:t>Редер</a:t>
            </a:r>
            <a:r>
              <a:rPr lang="uk-UA" dirty="0" smtClean="0"/>
              <a:t> — про заміну </a:t>
            </a:r>
            <a:r>
              <a:rPr lang="uk-UA" dirty="0" err="1" smtClean="0"/>
              <a:t>пожиттєвого</a:t>
            </a:r>
            <a:r>
              <a:rPr lang="uk-UA" dirty="0" smtClean="0"/>
              <a:t> ув'язнення на смертний вирок; </a:t>
            </a:r>
            <a:r>
              <a:rPr lang="uk-UA" dirty="0" err="1" smtClean="0"/>
              <a:t>Герінг</a:t>
            </a:r>
            <a:r>
              <a:rPr lang="uk-UA" dirty="0" smtClean="0"/>
              <a:t>, </a:t>
            </a:r>
            <a:r>
              <a:rPr lang="uk-UA" dirty="0" err="1" smtClean="0"/>
              <a:t>Йодль</a:t>
            </a:r>
            <a:r>
              <a:rPr lang="uk-UA" dirty="0" smtClean="0"/>
              <a:t> і Кейтель — про заміну повішання на розстріл, якщо прохання про помилування не </a:t>
            </a:r>
            <a:r>
              <a:rPr lang="uk-UA" dirty="0" err="1" smtClean="0"/>
              <a:t>задовільнять</a:t>
            </a:r>
            <a:r>
              <a:rPr lang="uk-UA" dirty="0" smtClean="0"/>
              <a:t>. Всі ці клопотання були відхилені.</a:t>
            </a:r>
          </a:p>
          <a:p>
            <a:r>
              <a:rPr lang="uk-UA" dirty="0" smtClean="0"/>
              <a:t>Страти відбулися в ніч на 16 жовтня 1946 у будинку Нюрнберзької в'язниці. </a:t>
            </a:r>
            <a:r>
              <a:rPr lang="uk-UA" dirty="0" err="1" smtClean="0"/>
              <a:t>Герінг</a:t>
            </a:r>
            <a:r>
              <a:rPr lang="uk-UA" dirty="0" smtClean="0"/>
              <a:t> отруївся незадовго до страти.</a:t>
            </a:r>
          </a:p>
          <a:p>
            <a:r>
              <a:rPr lang="uk-UA" dirty="0" smtClean="0"/>
              <a:t>Суди над військовими злочинцями меншої величини продовжувалися у </a:t>
            </a:r>
            <a:r>
              <a:rPr lang="uk-UA" dirty="0" err="1" smtClean="0"/>
              <a:t>Нюрнберзі</a:t>
            </a:r>
            <a:r>
              <a:rPr lang="uk-UA" dirty="0" smtClean="0"/>
              <a:t> аж до 50-х років </a:t>
            </a:r>
            <a:r>
              <a:rPr lang="en-US" dirty="0" smtClean="0"/>
              <a:t>XX </a:t>
            </a:r>
            <a:r>
              <a:rPr lang="uk-UA" dirty="0" smtClean="0"/>
              <a:t>ст.</a:t>
            </a:r>
          </a:p>
          <a:p>
            <a:r>
              <a:rPr lang="uk-UA" dirty="0" smtClean="0"/>
              <a:t>[ред.]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E5E9E-8DFD-4A2C-852E-623A292F3B4F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Нюрнберзький </a:t>
            </a:r>
            <a:r>
              <a:rPr lang="uk-UA" dirty="0"/>
              <a:t>процес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4324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Всього</a:t>
            </a:r>
            <a:r>
              <a:rPr lang="ru-RU" dirty="0" smtClean="0"/>
              <a:t> проведено 216 </a:t>
            </a:r>
            <a:r>
              <a:rPr lang="ru-RU" dirty="0" err="1" smtClean="0"/>
              <a:t>судових</a:t>
            </a:r>
            <a:r>
              <a:rPr lang="ru-RU" dirty="0" smtClean="0"/>
              <a:t> </a:t>
            </a:r>
            <a:r>
              <a:rPr lang="ru-RU" dirty="0" err="1" smtClean="0"/>
              <a:t>слухань</a:t>
            </a:r>
            <a:r>
              <a:rPr lang="ru-RU" dirty="0" smtClean="0"/>
              <a:t>. </a:t>
            </a:r>
            <a:r>
              <a:rPr lang="ru-RU" dirty="0" err="1" smtClean="0"/>
              <a:t>Головував</a:t>
            </a:r>
            <a:r>
              <a:rPr lang="ru-RU" dirty="0" smtClean="0"/>
              <a:t>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Дж. </a:t>
            </a:r>
            <a:r>
              <a:rPr lang="ru-RU" dirty="0" err="1" smtClean="0"/>
              <a:t>Лоуренс</a:t>
            </a:r>
            <a:r>
              <a:rPr lang="ru-RU" dirty="0" smtClean="0"/>
              <a:t>. </a:t>
            </a:r>
            <a:r>
              <a:rPr lang="ru-RU" dirty="0" err="1" smtClean="0"/>
              <a:t>Була</a:t>
            </a:r>
            <a:r>
              <a:rPr lang="ru-RU" dirty="0" smtClean="0"/>
              <a:t> представлена низка </a:t>
            </a:r>
            <a:r>
              <a:rPr lang="ru-RU" dirty="0" err="1" smtClean="0"/>
              <a:t>доказів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вперше</a:t>
            </a:r>
            <a:r>
              <a:rPr lang="ru-RU" dirty="0" smtClean="0"/>
              <a:t> — </a:t>
            </a:r>
            <a:r>
              <a:rPr lang="ru-RU" dirty="0" err="1" smtClean="0"/>
              <a:t>т.зв</a:t>
            </a:r>
            <a:r>
              <a:rPr lang="ru-RU" dirty="0" smtClean="0"/>
              <a:t>. «</a:t>
            </a:r>
            <a:r>
              <a:rPr lang="ru-RU" dirty="0" err="1" smtClean="0"/>
              <a:t>секретні</a:t>
            </a:r>
            <a:r>
              <a:rPr lang="ru-RU" dirty="0" smtClean="0"/>
              <a:t> </a:t>
            </a:r>
            <a:r>
              <a:rPr lang="ru-RU" dirty="0" err="1" smtClean="0"/>
              <a:t>протоколи</a:t>
            </a:r>
            <a:r>
              <a:rPr lang="ru-RU" dirty="0" smtClean="0"/>
              <a:t>» до пакту </a:t>
            </a:r>
            <a:r>
              <a:rPr lang="ru-RU" dirty="0" err="1" smtClean="0"/>
              <a:t>Молотова-Ріббентропа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післявоєнного</a:t>
            </a:r>
            <a:r>
              <a:rPr lang="ru-RU" dirty="0" smtClean="0"/>
              <a:t>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СРСР та Заходом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протікав</a:t>
            </a:r>
            <a:r>
              <a:rPr lang="ru-RU" dirty="0" smtClean="0"/>
              <a:t> напружено.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очільників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Заходу </a:t>
            </a:r>
            <a:r>
              <a:rPr lang="ru-RU" dirty="0" err="1" smtClean="0"/>
              <a:t>тлумачилися</a:t>
            </a:r>
            <a:r>
              <a:rPr lang="ru-RU" dirty="0" smtClean="0"/>
              <a:t> </a:t>
            </a:r>
            <a:r>
              <a:rPr lang="ru-RU" dirty="0" err="1" smtClean="0"/>
              <a:t>підсудними</a:t>
            </a:r>
            <a:r>
              <a:rPr lang="ru-RU" dirty="0" smtClean="0"/>
              <a:t> на свою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створювали</a:t>
            </a:r>
            <a:r>
              <a:rPr lang="ru-RU" dirty="0" smtClean="0"/>
              <a:t> </a:t>
            </a:r>
            <a:r>
              <a:rPr lang="ru-RU" dirty="0" err="1" smtClean="0"/>
              <a:t>ілюзію</a:t>
            </a:r>
            <a:r>
              <a:rPr lang="ru-RU" dirty="0" smtClean="0"/>
              <a:t> </a:t>
            </a:r>
            <a:r>
              <a:rPr lang="ru-RU" dirty="0" err="1" smtClean="0"/>
              <a:t>можливого</a:t>
            </a:r>
            <a:r>
              <a:rPr lang="ru-RU" dirty="0" smtClean="0"/>
              <a:t> </a:t>
            </a:r>
            <a:r>
              <a:rPr lang="ru-RU" dirty="0" err="1" smtClean="0"/>
              <a:t>розвалу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endParaRPr lang="uk-UA" dirty="0"/>
          </a:p>
        </p:txBody>
      </p:sp>
      <p:sp>
        <p:nvSpPr>
          <p:cNvPr id="11266" name="AutoShape 2" descr="data:image/jpeg;base64,/9j/4AAQSkZJRgABAQAAAQABAAD/2wCEAAkGBhQSERUTExQUFRUWGBwaGBcWGBwdHRgYFxgYGB4YHxgZHCYeGB4jGhgYHy8gIycpLSwsFx8xNTAqNScrLCkBCQoKBQUFDQUFDSkYEhgpKSkpKSkpKSkpKSkpKSkpKSkpKSkpKSkpKSkpKSkpKSkpKSkpKSkpKSkpKSkpKSkpKf/AABEIALkA8AMBIgACEQEDEQH/xAAcAAABBQEBAQAAAAAAAAAAAAAFAgMEBgcBAAj/xABGEAACAQIEAwYCBwcCAwcFAAABAhEAAwQSITEFQVEGEyJhcYEykQcjQlKhscEUM2Jy0eHwc4IVsvEkNENTkqKzFhdEVML/xAAUAQEAAAAAAAAAAAAAAAAAAAAA/8QAFBEBAAAAAAAAAAAAAAAAAAAAAP/aAAwDAQACEQMRAD8AzvFGbjzvnff+dv1pIX1pd5gXY9WY/NiaStBwUpTShXiKA7h+0irbm4SGEwQPiMaTGx6/Oqyj5jJ3JJPvUk2pEHY8utNWsGQ4HIkAH15E0E/jF8JZt2QBmuQ7HmACQo9/EfYUMKZ9Ptjb+IdD5/nR7gOETEX77uJSBaWehMadIVAf91MYfgZeQviCsRPMiJmJidum1BXckmJ18+vSeVcii/EOGmZ1nlP2o31I1IM7j+8ErmHLNsP4vI+fQ89jyoJHD8OWOmvUGiOLuEqu4g5Z6DpPp+VR+HMQC4+zAOusNI29t+VE1cPauW2MLOZdNmEQDzg6/jQV57OpHQ1HuWoOWY/oOc7/AOCp6XNTPLSvYq0CVn7Q394/CggG1LQOh3EaROv9ee9M3B7aTr0019POiF/BgNKwVgT0zQeRgx5nzpi5bGvQCN5k7SNOvI8udBDpaV4ilotBytO7G9tMSLQV4vASAWbK+h+EPBDe4nzrOsHiDbcMADuCCFIIOhEMCNR5Va+C3bVlJ+sGs+HxEDTcaTqeoOhoL9g+2huXe67i8WPJhbIUde8Qgx6oSaMYzsxZxA+sVj5ZiB/7aqfYfEpcu3ChzagE5YI02M/OK0iztQUbiP0RYRh9Wbto8ir5gP8Aa8/nWZdp+y13BXIch1Pw3FESd4K6wfwr6JYVS+2/Be/sssSdx60GQXLx7orqeZ5wxJ008iKGqPP/AAVLxlooSpBUyVZdZEGddYP6RUVRQK7w7AncczT5unq3zNNWxqPWf85cqfKCgYdzMSd+ppzCfvbe/wC8T/nWkrbkg8qcwa/W2/50/wDkWgd0paqI2/6UruxproaXpQNBNNqUBToUUnKOlB1TNKLkA8pBHz/WlW1HtSXagk8Gx3c2ryBfglsxPxZ/CPlEaVM7F8Sh8jbNrPnQdrZKFZIBj8NR7U/2evd1cLsP3al4PPIJHzMCgmduOLq14Ye2ABZLZm6vCzBnYbeoNAb1rvBIHjA8Q+8Oo/pR3s3wVcRYutd+O4+j81KyS3oXZpHQULu4FrN4JdEEMJI2K/eU8xH6ig9hFItd6DMkq4jYEDKT1za+6jrUdsawmNP6Vo+M+jEMM9i4VDE+GJETI8yOntQW/wDRhf8AvA+1BSu+l286de9oAeW3lNFeN9kHwqZ3YaED50IKyBQOWbgzHNI21Hty0qPcuHxsftHWd/706g10gE8yPI/L+9HuxHYlscXYsFtWyM07s5EhBG3h1J9OtBVIpdvatn4h2DwVvDkvaU5RuPCZ9RqKyLH27Yci1mCcg+48p50EYGT+HzqwWbr5guZVyruV5mRr6CfnVftyCOsiiru24bU6H/pHQmgL8N41fwzl0Ba2dIDFVPLNmTWRyJq6YPtg2QOuIu+du+ne/K4hUkecms1Fg5YzxPIzHzGo+VJ4bjroZUQE67b/AIUGnN27vtoLSz1LMAf9sT+NVPj/AGixpmXCLP2BHzZta9h+LuIPhY+RMgjyIFcIbEqUBXOSAEO7E8hpEzGkzrQVcYZ7jratqzu+qqgJYkjaBv6n3q1YX6Ice65m7m2fuvc8XvkUgek1oH0a9k1wtnvnym9eG41y2xsgPLWS0bmOQq46UHzpxzsjisEQb9uFOguI2ZCTyzD4TpoCBNCmNfR3GMKl61ctOAUdSpHqN/UGCOlfOKg8+R38xpNBwtv8qdwQ+tt/6ifg61HG1SOGj66z/q2/xuLQNYXHZQQRImRrtM6elPf8S/hH50PsjT3NLKn2oJn/ABI9BP8AnnXRxJvL5Ch+czXjcNAUHEX8vkP6U03EH6/58qH96eprqgkgak7AdSdhQTTjX+8fYkVIONnDZPiuPdI88gCkKD/E2XT+E1K4t2Tu4chXVs0DYEjM2uUECCeVMDg92xibKXlKEnMJ9JH40Fn4Za7q2lvYqIPPUySfmTXO0MGz4gJVpU8wDoR5g0lgQQZHQ1C4zjNAum350BDhn0gX7ICeF1AAhpnQAaEeQFFl+lH71g+zA/mKz0jnS+9kAchM/wBf86CgsPaftgMTbNsWiOcmNx6VVbmn6e+v60st+dN3EgkchQdtnStH+ja/dt4J2FjOpvEgq+V3lUBIDeFgIjcbGs6Jhfnzqz9iOPCwGtu7LJU21CswZvFIhfhnTlyMxQXXtLi7j2CMh8WgDaMPUDTT5VkvGeHtZu5HIJMGRMQfUCrziu0sqcRlFtFkKzjNncjRVtn4ifPTrVKtWL2OxJiWuXDqW6eZA2A8qCIqTod+R/CiGKwoQIVbPI8QykZTsPFz050dtdm0wWLwxxV+zkFxGfKH0CeITKbEgSf71a+K/RYl5Rdwz9z3gzm2wLW5bxSrAykg7CRQZXdxzRkBOXoTMc9OY9jU3gL5GNyVzRAB384FFcd9GeOQmEtvHNbg/JgKawRNle6vWlkT4HUZlJ1kEQY57kUBOzh7d8qwxHdX50DL4fI5ht605hOMth7uosXLtu4H70akkDbMNwdvnQ6/3bKSCrgDccvVTqKCXb3KZFBtHB+22HaM2aylwsVLjwK8+IBx9lmkgwIMijXEcYy2Hu2h3sKSoQ5sxHIFZn2rIuzfFcyFLrNlRZTxgBBrIAPnr864MavefUuyRq1xGKz8jB96DScTec2c90C1Czck+FOcFjzA5D0FYIW6GfPrPP33oxxkl9Ddu3Tv43Zh8mJHSgwBJywSSQI5knSAOcnQUHGb/PwqXwsfX2f9a1/8qVqXZj6I7SIHxgN24dTbDEW055TGrsPWPKj97sFgdCMLaQqQVKSpBUhhqD1A3mgwK2BJCklZ0JHI9fypSGmrO0/jS00oEXF1NIAogbOYeFSSdAI3J0A9SatWH+iTFZAXuWUJjwnOSJ5EhYny/Ggo4t0R4HZ/7TY0n61NP9wq1XfojxA1W9h20nUuv/8AJon2e+jyzbCX8RdzR4sqgqgynRs5OZwCJ2Ex0oLL/wDVKC1m7u9KtkylDoYn4oygRMmdIqo9pME2Ju4e6ucBczAP4ZVPFmltlnc9NRVgwPFcRdRWRO8tsS2dQPFyHxMAFIGsgnWZ1obctHGXjLEhVKsFaRLad3I0iCSRttQBRj7Y17xB6GfyqDjWsXGk3ojTwrP6U12o7F3MGveKxu2SYLRDI2wDgGNeTDTyE1W81BYhbwg3u3m9FUfmK6b+EHK8fVh+lAO7MTBj0NeUUBv9rwo2sk+rn+9OLxOz/wDrWvUyfzoNSwYoCeK4wMpC2rKAiJCaj0mdfymoHD8T3d23dyhgjBshJhgDOUkaw2x8pFMlZIPlXmfTSgc4txO7iLhu3Wk8gBCqD9lVGij095rRvo+4DaGHt3ZK3TJLqZ0J0WRtA3FZhM1eeyFx3w+RLxtMhI0PJySCZ0MQaC09quDWrlt2uF3kdIC6ctN9Kz63i72Gf6u9ct7Ed3caNdfEAYJ9Zq2cbm33jvfN5EkjxCDoPCI0GvSqFdxzXmZ2GrGYGy8tPICgsdrt9jpC96l2dgyJJ9wAaj8V4w99SrMTqDlYeJY5AHxAehod2fwy3MTatNlKO4zAgahQTAPInbSrhx36M74M2CtxIEIzZXTyBYFSJ8waDPMSPn1ppTR/Gdi8ap8WHvn+VVf/AJWJoPi+H3bc95bup/OhH5xQFuD4EugQQGvkKpP2RMZuh0zH0FSL+FkumHtTlnW2rHwWwRmY/aOkzoNNJpkXCUzLkJUootyQdQRmUBYIHPbcRNFez5yH625ctC4Mri19yJALCWUzuQuxMEa0AjiCWwUGEdnBC5muKB9YdSoH3QROvSrZ2F7PC5c/aWyviLLZltNCB9DLSJ8QaY0gaaCqzxW2LF5QrO1vKChcAE5lknTTTaNOdM2ONsLyAEqM4kqDMAiTpqdOQoN3s4sNpDK4ElGHiHnpow/iBIpN+9HzqgXeN4wFit+bYc5VxFrMR0Kto6n3ruF+kclltYi1DSo7y0wg5mCgm22o1I2NBk+Cw5OWATqNgTpPltRW9wpyfChOvKuDtZf5FB6IP1mm24/eOuf8APyFBcfo67OXDiO+uKQtkSOcu2gHlAlp9Nq0XG3sqGeQJ3jYE+21ZJ2I4u742xauu7I9zQZ2AzFSACoIDAmN9oq5fSzxA2cNbW34e+YoSOShcxHvEe9Aqz2sW5YBldVJdcy5ip1zATIlSCRTl+y2JdLX/goouXYBGYETbta6jMPE3QetZp2U4SMTi7VtgCgOd9PsJBIJ5AnKvvW32sIqAgAyTLE7sx3P5D0AGwFBWeLcAXEFTeYd8wjLZJACrJAGvwCdWbcn0Wi3B+AW7CgKAOQP61KxjJZsvcYfACYmJy6gSIgTFCcBxxQrFFuX75Zg2UfaUwY1y27YOgJI20FAY4nw9XtOjKGRhDA/aEc/aqKfo0KYZ8hz4gsWljBNsE5bY0gMVgk82gbCit/GXGuKuJxFrDhzHdWzncg75mIhFjdiB61P/arxBRmDWj+7vq6hwJ0V40bycbiNKDKf242nKbEeFlaCJ5huvzodcQBjGg3HkOnt1qw4rsY/1t1rgyqWOdRnBgFiWMjLO08yai9ke8776rDpiGKkZbiFlTMQcxAiDIiTyJoJHZnsZexd4IVe3byh3ulDARtVyzAYtyAPnXO2/Zn9hvrbVne26ZlZgASQSGXw6GDGv8QrS8L2yS0g7+xfw+X/AMPJpHkU8I+Y6xyrNe03ak41cOGBHdIxJJ1N24Zc6aBRAVR0GtBXdhr8q4dafYA00BQdRZPlR3gj9xbu4pzoPq7VqY764x1Jj7CDxEgamBzoGDXW6nkI9B69OdAQ4vxw3/Cqd2k6iZJg6SYA84ioOFw7OyogJdyFUDdi2gApsjWOm/lVu+jbh7PixeCgrYGYzzZwVRRGzfE0nTSgHYng9zCMBesZWOozazHMEGKKYb6SMXYIAuZlH2LgDfJj4h86NdveH4i5eVlUFANG0AXX7Xz3rNOIqy3HVtGViD6ig0//AO7JgE2rbafxoZ6CMy1WO1PbM4wBBaFudPjJ39gKBW3i2oI1Aqy/R1wNMRevtcMBLDheoZ1yZ5j7CknyLCgFX7RREYMfEPGuWMjBiApb7YgTIgU3c4uUBUeIEg+JRmETGW5uBrtz06VI4nh72DOS4twI2tu49uFdSJB0JEkbrMidRQa/iCdJWP4dB86BPEOIG7cZyInYc4Ayj10AozwchbYgDO3MjYf0AH41XSvSCeQHMnTf+lXPBj9ltuBqTayszDXbxBRy10nfSgXjeNX8i5LdsBiZaCdBoGKnYEh4/lNC7d8Z7YJLu122WOgmLiwAOQFGb3CndnTDI1wWxnu3GYE6KV8RJAAABhVGk0MW7a/7Mq2yt83VL3C05lNwRCzCwKCp4ayWOXntseW+g6RTjpBiQfMUU7U8KKHvkHhfRx0Y8z5NHzHnQa0ukxoOcaAnzjyoD/YjDh+IYYEwFuBp/kDMB7lfzrQPpeshsKh1zWrqRpp9YHUr5mIOnlVX+jriZsriSAGOUNlI+LKGiDuGnQEfe2rQsLx+1cZ1DOS2rI0QMyqZyk6QN4G89KDNPo+4xcw9y7lsNczBAwVTnABaAPUmfbyrV8L2gtXPgkOB40cEOv8As59JGnnXcJwkosI9sDdDkJOU6jNmPiOpGbc17F9nkv6Xe7JGzICrKTzDZpHtQDeJ4nvz3SwM5jTpuT7AT7VOvWYthbYyoBA0nLGmYiRJqAnDjYbvS73ckMnhGdVbMrZgWHeSIA5jXeucY4/hlt53F1821tF+InQLJ2k6UA58Ewfu0uJL+J2tWlWEmMxOuZmOg169KCcYw1xLgt27d27pKi2zMBBjKRGkaeHlIovx7jYwFrMwUYm6JW2uq2wBGp5om0/aaetS+xWNuLgELsxe673CzaZFJAECIMhc0mfiJ50AO52dvC237SSgZTlw6uM1xoMFsuiqDqSfYdNA7NdnbOEsrbQQYGdubtGrHqZn05UAw1tbjko2cfacHNrvlB28z7DnRPv8XbVJNu+SCXEZDLMcsGYjLAPmaBHazD2jadiCe7E6e20c/SsV4wE75jakWyZWd9dx862K+puEoRObVkUgz5ZtidfwrLG4Jcv4i+MMj3UtuwzLqoAJE5tBrr7a0AhATS3ECnsRaa2SjAgjcVG894oEBvKnLd8qwZSQymQQdQRzFJbqKSaCdxbjd3FEG8VdxvcyKLjCAAHdQC8AaTtUrsm5XF2nHwq0uSdApBGvudP8NBxpVl4YUsWl7xlQv4jIJMRpoBppzOm9Bd24rnHgVSDuWOYdYIn00PQVTeP9k2VXxDuMo+9u7ExA6nUnTpRrsnjEs2rt3ug9y682yxOUIBEkczmHn7UP4xefEuTcfOw0gfCnkANB6UFPbEiPtfKjPBOKi0csvlKMrKjZS2ddZMEwDBgb5TSG4A9y/btL/wCI6p6T9o+USfatr4PwGxhUy2UA01aBmbSZLbz+VAFwH0h4a4uS/b7vkVA7y3p5RI9xSbvAeEX9VTCSfut3Z+Ur+Ve7b4fDm0WfKlwAlHAgkj7JjcHofasxx2YRmAMqGEMrCGEjVSQDrtuNqA/2m7PYPDlGsse8zrkAvlvEGBkCeW9C3vNcFx2Ks8iEOYgqSZ1g7fEZ1OagGGMX0IUTPprB/WjdxVVVyliSoDSAAGk7EbiADJjWaAjhbd1lK2r0FgJtq3dlzPwqSfrDPKQdedC8QvdYhbfizZrYJbec6Zo55S3hB55TUL/iJWSQGJiG2KkayBME8tRUVMaXvWZZmyuijMScqi4pCidgJOlBa8BiFxFkq4BkZXHX+L15+oqBwHs6c72MVfdMKjhwgbKLrxAfXRYUwW9tNTUHhWLNpww22I6j+1WrG2s6BkAZl8S6fEp3XWdx5bgUFq4fw3BYceCwiAaM4BJWNs5JL+5kc/Oi1zg+Hc5jatkkfFA1HLxDcec1mvDO072mUA96kSEJC3ba/wADbOmvwar/AC0ewnbLDJ4la9Yk+JGtFrRPXwki2T/CR5hqC2Gw9sZURbtsagNdIcTyDMCCByk0Jx3H1siblvE2iNma3mA/hL2yysD51N4fx+zfUG1cVjEkKZj5wYqXZxBckKCev9+lBTb/ANIRSA5s3OpC3rbkdMrqRznTeh1njGdzjntELbYLhsOJm5eYfHESQszoNyI2q58Ut2xAvZQYIA0iDB0+XKq8nClvX3coWtlQlsDRbYBJuHeZZtPQGaCFwnhIR2xHEWV8ReIIsfvHgGQO6WYjSF2GknejeM4q7KXcDDWoIzOQ11gdCEtjwKTtJJidtqbc4XAWzHdoTyUeJiOWmpqtJi3xdw3XuZLFllJJEyQZyKvM6c9BzoLPiO0S27ZhHUINTlJRYERm2Y+lM4HtVYW01xikNBuKtts4LaeOBG+kzFVTjXHO/bIi5LS7LoJjmQNPajXZG/asWL97EeK1cRYUgHMRcJW2FPxM0F+gAE7UEzC4v9oD3WcWsOm5JI0OnjI6ja2NT50O4h9IuTDtasKQwcqjMoH1QAhyo0DnXT50F4vxi5inBYBVB+rtJoiaRsIDNG7HX0ruA7KviADDBDs4AMxpMEjSdKCvPmYlmYsTqfOasVv6P8cUzLZHpnTMdJkCduW9McX7F3rRhTnWD8UKdugYzVkt/Sotu1bAslrkBXEwqhQBMxqfLlQUTH8Lu2Wy3bbW2iYYQY2noR51FKDSj/a7tYcc1ubYt92GEhpJkjTbYEUxwLgQvKXdoXUJpMkbtuNBt6+lBGwGFX42jKCIUk+M7nRQTlHtPWjtvhVu6c8EltSzHf8Ap6cqgY7DvbfKGGQwJVVWR0hOVes32s6ZjlP3dt/woCjYVwFttdy2lEBU0LCSdW5CnLPELIXw5Qi6TsCfKdW9aEi8bkqCQoEs3kT+tRsUmWSJQRAAIM/hNBY+z3ES+MU2kDuFcqGkBoHUbGJ19au+K4+qObbW7qn4QyrmVo10y+ICSdxWT9msaUxKNLeKUkSWm4MoIjUmSKu47RhbaozG452Kkszn/brO20zQK45abEA25UaHLIMZoJ1jYwDueVZzdAA2AnpVm7Q9oHtWrlnNku3FytaWJtrIJa44+FiNBbBnWWjQGom4DrG/SgJdn+DG+93LM2rTMsf+YSFQHyJJpq5iAdFJKjUE7wesafKj3YXji2DdRl/ftbRWMZQQSDnMyFh5JHSr1xH6OcHflkVrWYzmsMMp88sFPlQY7eg/2/pTOFQd5bif3if86860TGfRCde6xQjpct6/NW/ShF76NMRadWa7ZKqynTPsGB2igA2R/nvVm7OY/XujuNUP4xVZsGpNhiCCDBGx86C2Yjs1h2BJDKWObQkjNuTlbRTPSKFtwe/bYC2xedp1jzJJDAe7VY+HYgX7WbaRDD7rj/JqJc4kLLFGS8I3YIWHkZGvnQS+Cdgxdi89xUZHH7lTLQAT4swI36AwParZiC+HKkF7iZYFsLmdyI8QOgBAJzAwNBFUbBdr7OGvC6HbJchbyG2yErrF0K2hZOo1IkGj176T7DXEWzbu3QSZdQVAMDLGfLoSTM7ACgJ8UsWMXbUPDqrZhBI8S6RyI6EUExHA7itOGxPcLH7o2w1sGNwPsyd9PnUG/wAVxlzEPcsoBbEE23YSTtAYT0J9qmr2gtnS5Ni5zS8IB9HHhNAPxWBxVuGvNhnQlQ9zI0qGYDbQ89qRxZikq4VbaAkfdidz1J685qRjeMZJbVrbaMqmSs/aWqr2j40HUW0kWRlgFZaFgLJBldB8PpNBAxV4Mdsufkv2U8vOJ92pb4lnK5pgCFUbKAAAAOQgb86hd+XOgKr1O/y2FLu4kKIHPc9fegLcMwQuXrdoky5AJAHhXdj8ga1F8bZw9tcqrkUBQBJIjl1NY32fvn9qssdfrUEAkEgnLEjlrr5Vot3iCgXS2VQoMj7OhgSd1naesUD/ABrtFZvWrir4XAkGY28zWY3cDdxFz6tJZwdio1Xc7gA7Va8a9iDoGG+m09Nd6mdlcFbF4NcVQ5QPaA1yqcwzZfvSGEnTnOxAVGzwZu8Z79ru1nw2oIkjlBJOUb6mTRq/jUtoGI0mAFET/CAI5VoHFuCDFYfuxdObQo7ahWHOBuNwazg8FNlyb7NcZGIzW5ATKSDHOCdTz0FAObDd7eDX17r7KrPMgkEmfCNdPMV7/h9xXFo6zs3l70YOOsmVeNds/iXTSATyNRcTxO3bGXulIX4SpPhPz26UEVrhtKvdwA+uY7zEQelB8TcJbxEabkGpWM4qGXwA6kkj7pO8dQaH3FzQOQ38zQGMHwdWwpvMwQknIZ+BRInzYmfMco1qVi+1KWbC4bAKUWJfEOALruwAbLH7scgfigACOddd5ABJgbCdBO8DrTZ03oOKn+deddOleW7PlSLl6gno3gUHaC3oW/tFFuFcTNtc1t2ttJnIxGvoDFAVuEBSdJGnmBpSlg8hQXM9t8ciqTdIDAle8tq2YAwSDz1BG/KoOP7dYq7kRnQBnQStsKSMyzrqQDQBkXmGB8m0ppT9bbj76RJn7S0EjDnaplsjeoNo7VJtNpQG+z3E+7u6/A8BvI8j/nKaP9qOFNct95bLK9sT4D8adN9Y3Bkc6pdsx7irr2T4t3tvI3x2x805H229IoKL3xJm5ccgHwlmLARpPLnzovguKNbjMQAdn7rvFI/ntww91PrUPtVwt8HfzWp7m7LKCAVVvtJqdOo8j5UKw3FRPgBtseS+JG/27g+lBq3AbyvbLhkbMd0MqYA2nUehpHFbIZSjQR9kkSPQiqlwXi31cAnMrNmUg8zPP899KM8Pv38Q62QqAsdC5+FRuxAHijkPOgqmIwCLdYZQmQxAbSSJEiYBjYGhuIZWYgbDcjT3rT+KWLeB4Vct2n71WLW2zwxvXXJRvDsHmddSMu9ZMuB8Myd4II3O0mgXcxkaLNMF53mllCDH5c6etYS4xAC7kfZ6ka/Kgk8N4c9xlCrIETrAzHVRp6SY5CrNfwQJClxqNWdsofIC0mTl5TrHvSuEoiwqk+AkT1bm3uIMcgKC9q+G3Cc8FlhSqiDAYLqYO2X8TrQPY3GYSzqGOIf7iTkn+K6d/RAZ6ih2Ge7iLrX3Zidsy6RAgKo+6Bpl6b9ae4Z2ZJ/fK/ooER5sDI9KsrYMKoAGUAcjp7DlpyoI+C7S3rahBckSTrBOu/8A05UKxfGL2pDiN9Rr1M0L4sMlwxJttrpurc4PQ6GPM0PXEkGQ09ZoCuLs3HEkr6AUNvWWXnp/nWp3A8dkaDZN9CRnUydJBPhBGXpIIOtX7sZwbB3LpuEI1wywsnMy2ZLQkXF1bKJggwOZoMwXRSaVaM9BWzcV7C4G/va7to+KwcnuQBkb5VkfHOELYxN21buF1tuVDMIJjfbTQyPagivcy+Z86iu8mlPabmDXO65xQeB6UlmrreZpAWgnYC+IyPrbJ5bqfvL59Rzpy/hWtNBhlOqsNmHl/TlUfDJrXbry/kKB1r3tT3DLQuYiygIEuon/AHA/pTBA5aU9wVCcZh11M3k6feE/hQcttoKk2jIIqHhm6+VTLY0oJFo/kakcKx5s3FuLuvLqDuD5EVFtTr6fKkqaDSuLcPtY7DFZ8LiUbSUYbHyIMg+U1nJwyYdymRO8Uwe9JJkcxyHURVk7G8ayP3Dnw3D4T0fp6N+cdac+kLgRZP2i2PEgi4sTmt/ejqv5egoAA7QuNGRD/psR/wC1v0pXBe0n7NiVvgZ1ls0fEAREAHmJBjnFVuzfJIULM7BTOvlrpR3CcICqXcjMRA5gbfM8qDTOHWcJetJP7Ndw4L3VDSzi7eZnYlT4dA2XMZJjYa1W+2/BsJYsW7uHTVrpVhnYqAFOwZtBIH4VVVs3LYIS84DD4RoPkNBXn41GDbDFA83e8FwscytlUEARBHh59dqBlMRJCoF1IUAabmB4uXrRZcOLJCAHMxKux+2eaR9kDXT7QMzIgReyvABdi9cPgDEIp+0y8yR9kHlzIjajfGSjEWmWQ5ACRJLDzkGIBJMiNetAjh1rIinSGDBW+7Bk6zMnQ9NBpUo4hNtgegBHy3oJiOO6d2EXQADbMmmqaAQAZieXnQ88duKpCMcp3zSdBrvMgSAfagsr8XsrAtsrMeZOVVHMsx2A6ekb03jOL5xNtXYciFhfXM8aegNAbayc5CKd2NwZlToI3ZufPlpTnEsTI1dnBE53gZ/4VUaKKCJesW7hKscoY+B+SOdieqE6E+Y6UPvFrf1VxQroYbr5eREag8wa5ir0wvUz+gFTsVdS9h/rDF20PA8fGn/lt6fZblMUA9XWZ29B+tScFi2svnsMbbKDBUnf056UKMili7Qb3gbGGuKLgbvQSg7zOzGSEXQzCnM2w0B0NYZiMVndnJklmMnmSx1qfwbtNfsAqlyLUFmUgEAnLLgH7UqsDn7mo/Groa/ccEEsxLAJkytzGXbfXTrQRHu+1N5/OuFJ1pIWg8a6or0Vz0oJlowCTyGhqPZPi15/0rr3JUD50myPEKCQx0qZ2cR2xmHFvRzcGu8D7R9lmoV01e/ow4SFz4xxA+C3PzZvyX2NBRbD0Rw7af55UMtHSp2GbSglrd0K03OlI7zeuF/yoHi0Ef5+NaJ2c40MRa8Wrro46jbN7jQ/3rNJ1olwPiZsXhcGoGjDqp3HrzHmBQP8a4GmCuHKItuSynmOtsenLyqIcezGT4QNp2XlPmavfGuHLirEKRJAa23IGPD7HY/2qhYXs7iroOeLa7Qx6coX86Ata7P5kV2ueFtZXn5ydqJcH7C2nylgUUzkdlLBipgicwCnT4SJPLahvAcQ/c3MKAGuWmBUE6MmugPUE1auCdpLVzD2wgQXLZylJUEMDuyv8TaTmWScxHqA7tEg4ei5wBbA8BQQC41C/wAJ5wevOgHC8eHJxl1SbnjCAMsKoWZAcgSFDAanMWI3irV2g7WF0Cpb7yGm4hAOgBAlSPvTv0NDMF2twx8LWxbPTIANfKKCvcRv2b5zqNWMhl8LLJ2K6hlHuaj4Hhym8vemEkSRsx1IXw7Ex/YVbsRh7V4MLNqy0DbKoLE67iCNNNKFYruHAVVW0YAy7bMCZn7Q8UNPOgRjuMWVIyWmdxs10EAHrHP3qs4/GFmLMZY7xt7AcqOce4/cH1QY5gIcggz5z57+9Vq7ahSx/wAmgatvJmn8Zc0A/wA6/wBKYw41r2JPiPlpQJDDakgVwml2HAMkSOY8qBzD3cjTAI+0p1DDmp9f6V2/OYsTOYk5uskn567UUucDkBkMqwlT1/v5VEGCIzKdzy3B9qCFlOp6UjNRE8MbnAnYQBNdtcNPTb8IoBs/jXM1T8bgsmsj0kT6x0ofQO3Y5chXLJ8QrzCuKdR60Dtw0dPbW6tm3YtqqBFCyPxMdTrQQ2qZI8Q9R+YoHEVujf8ApP8ASpFt9K0OxuPU1beL/DhP9Rf1oMWFwRuKbe+PvD5it/s/DTvIUHz3+0r95f8A1CnDxJAAv1ckk5y+uUL8MTEE6zvpW/NtSLu9BmPY7tAh/wCzs6zBKeIa8yu+vUD1qT2muG2veh1C7POwJMA+QO3rFaHzHr+oqDxv9zc/loMSw3Fe6xIuAqvi1ysCIbznarovC7d768SjOIzW2KzPOVIpnFfCff8AKjP/AOLa/kb9aAH3NvDZjbxJTPGYMBczQWI0mQZY/M0OxrtdEiz36/eCG2fX4iKicY/fp6W/yFXS1+7T0oM+KOGAQXrZHIkAg+siabxSXWbx5iTuWI/U1ceK7Cq7xPn/AJzoIdvh5X4/DHKP8P8A1pd3DZ9PujRfM9fONaMduP8Avt7/AFv0ShmE3f8Am/U0AkqUO2+1NE9am8a+M/7v+aoS0HIpMU9XaCRgeJXLalUMAmdQDr5TtXr3ELjbmTy0Aj5CkWtqUaBLYt4jMaRDMYk6nmTSmpzD/GvqKBNzAFYlgSeSiTA3NNnDxJCnTrRe1/3tP85GmOLfHc9aAQ1IBiumuigk95mESAenX3puyvjUN94beorh+GnLfxJ/Mv8AzC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68" name="AutoShape 4" descr="data:image/jpeg;base64,/9j/4AAQSkZJRgABAQAAAQABAAD/2wCEAAkGBhQSERUUExQWFRUWFxoYGBgXFxcdGBgYIBgcHh0cGxwcHSceGBkjGhcXHy8gJCgpLCwsGB4xNTAqNSYrLCkBCQoKBQUFDQUFDSkYEhgpKSkpKSkpKSkpKSkpKSkpKSkpKSkpKSkpKSkpKSkpKSkpKSkpKSkpKSkpKSkpKSkpKf/AABEIALkBEQMBIgACEQEDEQH/xAAcAAABBAMBAAAAAAAAAAAAAAAFAwQGBwABAgj/xABLEAACAQIEAwUFBQYDBQUJAQABAgMAEQQSITEFQVEGEyJhcQcygZGhFEKxwdEjM1JicvAVkuE0U3OCshZDY3SzFzVEVGSTosLxCP/EABQBAQAAAAAAAAAAAAAAAAAAAAD/xAAUEQEAAAAAAAAAAAAAAAAAAAAA/9oADAMBAAIRAxEAPwCle40HWjGAgvl1vpqeVNo01j8zRfBRZR0G5vQcLgwcpZgviA+BO9D53GdtdjYfCneIfLqrfAgVMfZr7Mvt5M+IuIAbCxsZWG4B5KNid76DnQRLhmCedssUTyN0RSx+NhpRWb2dY8i4wc1vRb/K969IcO4TFh4xHDGsaD7qgAfTc+Z1p1koPI+I4XLDIFlR42GtnUqfqKQksDvzNesuKcGixCFJo1kXowvbzB3U+YqiPaV7NWwLd9ES+GZrG+rRk8j1B5N8D5hEZ7FVFrW18IoXjYDe25P1ozkOVQoNm0FuZ6fWrb9lfYFciYzEoDIQO6Vh+7UbN/Ud/KgrDhfsmx+IRWWHu1IuDK2X6at9Kc4/2OcSiW4VJLX0jk1+AIF69K91auHjoPIWJwbRyZJFZXXQhgQdvOtQoddT869G9vOwkeNiJygTKDkfnfoeqmvPv2cozIwsykgg8iDYigRMNcPhcxA9af2FdQR+NfRvwoAvct0rsK3T8aIAaVgXSgZKSPu/U1jTfy/X/SnhWra9l3syR0XF4pA2bWKNh4bcnYc78gdLa0FacD7H4zFi8GFkZf4yQqf5msD8L1KYvYhjyLkwL5GRj+Edqv8ASMAWA9K3loPNPGPZfj8OCzQ50A1aIhvpo30qNJDXrlkqsvah2CRo2xcChZEGaRQNHXm1v4hvfmKCl8RB4aa9zqPWjGITw00yWI9aDgQa08C6fCsC60tIND6Gg6jxIHQeWYXpT7aPL/Mv60PngBcXH3RXDYZb0BM4ny+q/rSbm/3T8qGdwP7tWvs45HlQOMREf4W+RoTiofI/I0QOH8z9f1ppLAbbn5n9aAb3P92rKc/Zj/EfmaygK4aK6pbe9weltaKTOrJoNdL2292/qDQqN7Rj5U7jmsABYWvvudNvOg5XDtL3SAAmVwoPPMSFH4j5V6d4Nw9MPDHDGLJGoVfQC1/U7/GvP3ZSE/acFcXH2pLHp4h+Yr0XFQLCugK0BQXE9scOpKxsJGG9nRVHq7kD5XoDrLTHivDUnheKQXSRSrDyI/Eb/Co5iu1cjEZcVgIRzBnVz8Tsfhb1rf8AjclrjiWAPkQoHzEt6Cisdg3hxLYZ73WXJz3zAA/EWPxr0m+Liw0a946xqAFGYgbDYX8hVK9uMODxCLFibCspMZlMM6PYqwBbJ7wUrl62tvUZ7c9qpeLY4ZdIEJSEcst/eb+ZrX+VBdfFvatgUuFxUd/5FeU/JNPrUeT2yYZBrPiJNd/sij4e8NKrjAcGkhYGOJ8w5tbKRz8qlnHXxAgjMUar3iZmyquYeQvuaA/H7c8AdHMvqYbfgzVXHbfEYeXFvNhZFeOUBjbSzWsQQdjpf40L49wZ2jzd0yvcWBAvbXUnnQHhhIJHL8xQF1ruL3h/S1Jq1dxnxf8AKaBEbVtdq0tYKAp2T4H9sxkMGtnbxW5INWPyBHxr0/DEFUACwAsAOQ6fKvNXA+0zQOv2XCx96GDCQvKZTYajcLlPMACrW4X7Z4TYYrDy4c82Azx+psAwHwNBO8XjFjAzX1NhYUrDMGF1NxQZcVBj1R8NiI3VSSShBNrbW3U7b0ahiCqFGwoNmm2LjDKVOoIIPoadWptimsDQeZeIwd3IyfwuV+RI/KmDbj1NE+NyBpnPWRj/APkaGM3jX1NA7y1knut6UpauZ18J9PzoE5W8Z/pFIsNfhSzHxH0FIyHWgTtXQXf4VoN+VdRnf4fhQZILUkY7iunfT41kR3oEO7rKVrdBmF/d6i4vqOfwpxjY7EZdb66a2/u9NcOw7uw0a4sfx+hrbS5SLaEAjTnegkHY1WGMwnlPHfTTVtvXero7Ue0LDYEFdZpwL9zHbMP622jHrr5GvPuD4k8ZR4WZXW9jbZrHxC/3gCbHkdae9lolkzq1zI5uCTdiT72/vN8+dAT417SeI8RcwgmGNtO6iFtOjOfE23UDyptheyxUEzEL0uRcn16VKsBwdIZFOXUAC53I61N8HhYZFF4wTyNtaCncLwlJZTEu66XBJ187gWoTxzBBC8ZFmGYagi5HTrrV7S8Ew8V5GygnUlmsBbqSfqaiHtTwcH2ZsQGBLmPLlP3iRc9NVBNBTuFUIL8/16UQ7O4xY2yuNSQUbzvtTXEKCBbSn/Y3gxxGLhvfJnFz9bfSgvfCcL7yK9910GnSmtmeSNGgkiVFIzMyEE+VjrSsEjlTGhJZdDYgHy15UJbhU8bh2DrY/wC+Z9PMNpagFds+JJC1pPFlRiFYjxNoFFuY61VER/Gj/bziXe4k2NwoI+NR2M6UD6N6WQ6/8pplG1OUbU/00GlOlZfSuM2lbzUEg7E8BlxM947qsYLM/IGxyr6k8ul6sbDdlXeK8pUsR8x50B9mXamyDBrACfE5cGzE3HiPWwsPgKnBkZjYHQUFWt7PZopXkBaPLcq0bWNuuYHwijU/bHimBgilXELPG40SYBza3J9HO3M9KneI/dsChcW1UbsOY3F9OVBIODDEKzSxGNLFYo2tdVO5sNAT06CgAYT/AP0bKNJcGh6lJGX6ENRbD+3vDTjI2GnjYjdSj2891NqgHEfZriFdsi3A286G4TAGEFWFnv4vhyoF5xc/WmLN4l8iadStrTVT41oCKnStTHwn4fjWAVqbYDzH4igTk99vhSEzUrIfE1N5qDgnWuo239aRZqUjbU+v6UGDb4muotq4K2+ZpSPag5/w6b/dP/lNZTX7Wv8A4n+cfpW6DcTeEW5XP03pKQX8QPnSsB8P/KfWswiZrLY38unP6UHWHlKi99N/SnvDcLd8jA3ZkCkcjmHz0NalgAXKAD50e7KcDbPFLJtcuoPUWyn46n4UEtAMLhXdnvsWN9OlSrhOJC2G4P0oPjoFniJXcfSgCdonwxySAlevlQTvi2PRlKth2lXf/uwDbpnYfhVc9quHd/h4oI1aJUlZ27zLc6aHwEg3JPPlR3G9ouHTKBJGZDvs9x8iKi2MdHJClli5IptYdCdzQNeHdmMCok+0TNnAvGBbxvrobbDb+xSkeIEJUxjKEOgFDsCqBtFFzc3+O1SbtRFgo4o/s0jSOQc97+XIjQ35Cga4/tIxJdGKScip0P6igM/a3FS/s3lOU72513gsIsvgZrcx189aUfgZi/nYi9zoAPz0oAk8SPJ4jlFrX35frpTOTDADwkHyvrRPDyIGPeXIKkXFrg20Iv52oTCviym3r/rQbQU4V9/6fzrbYXzpK/ven50HOfSt5tKSJrq+lAb7LcaOFnEgYgWKtlCk5TyF9NwKtiXtAMgYC1wCbi2ltPpVIRGi03G5WtmcmwAHoNqC0+Hdp1kcKDUqw8qnzO9qojhOPZZg5bkT6UXx3aOWVcuYpGeQNi3rzb0oLP4pxzCoSHxEattYNc/HLe1Vd2nngeXPE4a/vaEa9dRrf8q545wZsKVWTKSyhrI6m19g1tm8qDPhyfugf836Cg5ZvFTe37RKcd2RqR62pCIftFHkaB+K5n/Nfxra7VzOfxH40CMj+J/M103CZSbBDfpzqYdhux5lJnkGl/ACPr+lWHw3gyRsbKL2te2tBRON4PLH76kfCmcbfW9eiuIcEjlXK6gg6n02tVWdrewyxEvFfT7vTz86CGMfx/KtqdKSbQ10T4aAv3Mf8H1P6VlR7xf7w/5/9aygVgvluPMUf4P2WmI7w2iBH3r5iD/KNRp6Ua7IdivCsk52OYINdeWY7adKkOLxYOkVmP8AG3uD83+GnnQC8L2Tw8ah5ZWke5ITu7IbjdmvyttW8XiWJ0INtiCNPhTbEscwLOXNxqdFHLQDQUdxnC8KcKJFm/a5b5bofHzUruNTv0tvQCsDxV0fMp0O6+XSuOL8UjZQToddwbf6U2wLi9m2J0PT/Sir8TgheJZ1DrIToQCNBzvpvy50EG+2hJLk5YibFgCfiBuQDb61t57C4IZT95TcfG2x8jUz7ccPhBgeFFCuHPhFhcActgdainGOz6pZhKviUHMhWy35ON2UAbctaBtw9gXNxcZTpTrhGGjlmRLrGHYKWbZAdyfSnXAMJCiv9pJDm2XLfKw1zEEKf5dNN6bcVwsXeD7OzWyi5P8AFzGoFxtyoJt2+9n8WDjWeCWw8K5GN2YnTMp89yPlQPGshwiyK2oQRkNfpblzGpoNjONzyBEnZmyLlUnUBfTlTYzt3RW/hLX+lB3xDg4ijV86vm3t9LX1qP47cEaUTZiwAJJVdhSvFOBAR5xPCbAHLmbNqt7WI+HrQC0xNxTfvN/T86UweFOXW9idANzT7B8OZjlCAX56lv0+lAIL10GqdYn2a4yOPvFVW0vYAX+NgD9aiblQ5jmjMTdRf8DuPn6igbRNS+alMRhciobDdlNr2YizBvirj/LSUak2sOXzoH3DWzSBVGZ97W8IG4zX0ttUjwvDJGLy2MrKMzsLHKOoXdF86HYGQQrkUZnOrtzZunoNhXUs2tmFj0oNYg5mv90bDz5k/O1Js9JiauO8oMkmtXMOCZiZFF1UWa263NgfS+l+pA51zL1pxwriHdPe11IKuv8AEh0I/MHkQDyoOVGlP+BcNE+JjQ7Zsx9ACflpTTKOW35VLPZrk+1yBiMwiNhfWxYAn5fjQT/hEwLFUFgLfhajC4UA3pHBYRU93nWcWxwjgkc6Kikk9NCfyNAL4z2qjiOXQX51X/aHtOZf3ZKn13HU32+FFuxXCv8AEJXxEo/Yq1kQ/eN+foLaeflU14l2PglH7tfLlb5UFB4iKLd863OpABsetuY9KQbAErdWDpzZb+EHmynVflVwY72SxOLh2RuVgCvyO9V72t7DTYKzhrjWzAnQj9RQN/8Asvhf99L/AJP9Kyo1/i8nl/lH6VugmXAO0ueMgPm6qQbgefK3xp/Ljr8xY9KY8Y4pDO6vCpFkAZsoTORoGyKBl8IGmu+9MY8RcHS1tb/3vQFZrEdQf735U1i4PJJIFiaZmbQIGLX+YNaga+h50twTESYSZHBLqjhhYgSBb6gE6MLXFj1oHfE+ATYVwsy5Sy5hqDptuNL3G1LYDhkeLdIZQSGuLjcKPFcHkdDrRvtX21ixyhY4rZDcM9g6jplGoB3N/KgHCseYJkkGuU6jqp3HyoJF244bHFh4lXdXOUk3Niuv4AVB8ZwqURiQZgGF1sFsbG1ibX3GxNTTt3ilcxZTcZMwt0Yi30FBVxhkjSBiiDZWZlUXvmNyxA67eVAHw2IbMC4uPCSLg6G9h1BsCNdb3phiJlDmxFht1Hr50px/BGHETBJ+/RCBdVGUA2YKWU2uue3Pa2l7UIWSgfS4vM173FrXrnGYJu4jlzqQxIyDdSDu3W/6U2BrS6CgT7yxueelbZi2l77ADrcgAD51qRhzF6TwaftEdVNkdWfoFuNfLW+tBaHD/ZiGKEv4bDMPPyqbcH7GwQagXPnTfs7jCyjpUkuBa5oMlTSqR9qnZlu8Mqxac3X86tvEdpo85RBmy+82yjyB5n0pKKRMXG6lTka6k+R5ig8/96j4EKsREkb+N7tZrk2Ftr5SduSnTSm/D10L6WBtvre1xp9flU+4Jk+x4nDZcssRaORcxzNKGFnW1gMyqVt0uL1BsYVWQIoKi50O9yCddBr8OVAf4Bhe9YkuIwSM0hPuJYkkfzaWFPe1mDVS2S+SyNH4s2jICQG+8L8/OopgOJPGDlt0IIBB6XBpDH8bmYjP7o0AXQAeQG1A5lOmbpv5j9RWu8oSZmQgglkbY9PI+dKYbE6EdNR6H/WgJF9KSieuFm0puZ7ciaAzh5RbXS1EuzvaGCOTO2cNfKGstip0P8ws2U+YzeV4l9tB5m/Q6Ug76WoL1m7WiM5GNiOY1U6cjTLj/F1xWAxK94QB3TEqNwHPhOugY2W/nsarzG46fCN3DZZEFj4wOYF/ENQAb86mXs54QmNTFK5jQNFGAA4YAlyVvqLENGDY9R1oJV7Kf9lZVGiyuB0IuD+BqdlOlUdJx3H4KFIsIv7JgZO9Cg5iSeeq6AAVIuzvbPiM2GlJhYyRrmzWXX0A3PkOlBZcwNVd7WeKHuxAB7xveo7J214uHz3dhm/dlU0HmoFyNbVKcdDLxHBFmhyTAg5SMtuts2trUFRf4K3UfMVld/aj/J/9xf1rKBfhsngpydLi/I/hTLhreEVzxLG+E9dh8aArw4FlzX52+lSHhmN7sktGsl1y6lRl1BzC6troRtsxoBwEEw3/AJjcfAUbwWG7x1TMseYgFnNlXXc9BQOOLFMQq5YQjKScylA1iBYAoq2AIJ1v71CpDJEPGM63tcWDj1GzfQ+tF+I4MwStF3qSZdAynwnS/XfWxprj5R3QuR7wtr60Db/FVEQLHOTcRqDqQD9FHU7V3w6RjmcSFJACpy28KsNhcHwnrvcUywzxvBFaMLIufO/NwSMo31A19PjTLFcS7mXNYlWXK1t/IjrQZ2lld3vIyu1gA+XxMfEPERpm28R3puvBXHMUTTiUc0D5U1V47sRrs5UC402bY62HShb4pgTrQcywZDqbWpxiYYTBGUZu9ue8B93ytppy60wLZjc6094XwmbFP3eHjaR7EkLyA5knQdNdzQDJjU27G+yiXGQmWWRoI3HgAW7P0YgkWXp18t6OdiPY+7Os+OUBRqsG5J5d50H8vPnbarfWILQVvxCU8OyxkqSVAR3zANb0ub9RW+z/ABzFTzKJUywOStypRr2OwJvlNtzapvxmaPJlYi7aKDzbcfhQDiGKjESyxqSbqcq2vpqQBQdP2EgzElTJ4s1na4BvcWB0tejki5EsBbSgeC44caRkQxxL7ztmWXMOSDl5knqNaILjBm7rvAzdDo1vPzoKo7dcASLEnFBrd6pDIdAzBbmzWNiVW/qNN6reWUjL0BB86vX2h4HvY0jAuWJOm4AU5iOV7G3xql+P8EkwsjQyjUbHky8mHkfptQTvsj7NhMC0ql8wvlzFVX4jVm8htUjf2cYRI88ohRLXzNOwFvUtWuAcRY8PhxGV2MaBVSM27xmsAoJ+8zMwNgdBranc/YSTFxr9ufMVuUhibJDHc7XClpG/mJ9BQVV2nxXDxmjwkTHkZC7ZT/Sp1I8zaowsoGg086m3bj2dLhWHcs12BKoxzBralVawOe2uVhrbQk6VAXFA570jncef61syX2NqZCasaWgUleuO82pNmvS0OBdtQpt1OgoHPeMdySB1N6m/YSS8eJs5REEbEm4JJJXKCpFzrcfGoOp0o9wCQCCZLkOzwlLAG5UsSCOltT0oLt7E4PLg4YJ1AkjTKw0bZjbUXBFqPPxLDwhw0saHQWLKLdLjlUO7K42QQ942rC9xtm53HS5vSGOgaeZZJcH3rcgDdR/Uchv6a0E9EEZAkst7XuANR1vzHnUe7R8ZYKyxHxFTty0tTiDiU9wssSxpaysrX+BUqCtAO08iYeF2JBZlJ8z/AHe1BRf+AT/7tvkayucr/wBkVlAUwL+GuCuZvIfjXEMlo6IYTDWUddzQNDgMxudBTyPhkYHug+tLhNPj+ldrQInhsZHuL8hWYTh6oSRTpVrTobaXoOcIbIKxyCdqcvgI+5hZJc5KnOlrZGBtbz+NqasbX9aCSdk+wLcSjkcyGFFYKpVb3YAk3FxoA31oliPYjMfdxKH+pGH4E1IPZ32nwmHwMUTyFXJZ2vHJluWP3gpHuhedTjAcSjmTPE4dLkZl2J52POgrXs37H1iLtjGWUWsiIXAB5sToSeQHmasbgHCcPh4smHRUH3rDUnq19T8a4xc530AHWo3i+IB3AWUBuWQ6/OgluL4iIwQdTewHMk7AedVx2j9r32Z3heE96NVAYEWOxJ/S9Pf+0BjkZnjkmkIAUhlVABpdiW97lop09arvtTgRisQZZiFNgMsQLWA/mNtfO1AU7Ldp5sRLPjcQxCwxsFtbKp6C+tzpt1+FL9mOLu+HAJtIt1Ktp4hy8jz9Kh2N4iYIjFAHVS2bMxuSfkBvSHBhiQxlXMc+bNfUvlF/mKC4eDQYuUANLHFGOim/oNQT6k28qO8R4lh8JDYsHPIWW7N6AAX/AAqnk7TzWymVk8mBvRDhWAeY5iJWvoXIIVdL3JbYab/6UEs4BxB8ZM8jqFVBkUdAdW+JsBUk4p2Xw+LC/aIlkCnw3uCOuoIPwpn2K4TkgJtbMxOu+mn43qUhKAfwrhEeGiWGFQkaklVuSBckm2Yk8z86e2J3+lduKxRQAeP9josWFzvIpVlcFSuhU3G6nnUN4l7B4JHd1xMq5ixtkQgEm/lp5VaF6w0Hlztb2GlwE/dyMrBhdHANmHPQ7EHcenWo+8eU6i/xr1B224ImKwzRFFeRr91c2yvbRs2pAHPrtXnXjXB5cNIYp4yjjkRuOoOxHmKAdBiguuRSfMk06bjrn7q/X9aZOlcWoHCvpUv9n3EBHxLDxtYKysrac2BIPzCionwvDmSRVAvcj8ak/A+zONfGxzjDShBKrXZcvgB5ZrX8NBePGsBGIic5UAFiygXAAudNjttUKPtLkhUWQBdLE/eBF789bGjGD4k0eKiTFtYYkiFIQbqgs2ra2Zicuota9uQpXFezqCf9lHL4YbI/N1OUMBfQFsjDXzG9BCeM+1KWWyooDE7jUn0pLhnCpcbmmxLtksVVebNYjQclB+ZFutpS3YbDRsYsMpuDllmZiWvzjU296x8RFsoNtzpIMPwoRoEQWsLbAW9NNKCrP/ZunWX5f6VlWl/h56VlB57gXMVHL9KNxnSg+EhYlH+7qB66E/iKMxaUGCS2+x1vy+NKJMOWo8iv60VwnAC4BYlSdlAu1uuvrSXFOGCAXv8ABgKBoJb/AHT81/Wl8TIQlgNSD9f9KzA8SjY2XQ6aG29tbH1vWsU+/wAr0HEC2BOw3PmaGYhWZrBrLfU9PTz0o1xnh0kDKki2BQPdSCuU31uNNwazs3w2fGy91h0FiLEsBZUzC7knY9Lanagk/YvgT41goUpBHYOw8h7q/wAx68r39bSxUojURxqLKLKo2A5CuuF8MTCQJDHoqi1zuSdyfMmsecL7ou3n+tAJm4CZfFiX8I+6DZR61HsfxjCreLBxI7bGX7q+jH3mo9xLhBlF8S7yC/hhiuEJ8+bepNqjU/Z0YjEGEpAEVQDGGZXS+vgYCzNa1z10vQOuH9lmxCgu2XXW2txRnD9kIkUqRf4Wpp2f4c+BzEYh5sMTYCQgtCw+6WtfLt/ZqXsLgEcxQQfjPYWKVVXkAdDQx+z/AHaRoqjRrAfMn6A1YjLYX6a+dQmNcRjHEshOHhIYRWJBVjcZ2OjE20toNaBbAdmEaTLIQpGoU7leoPMcr1qfGLMfs+EuqmwMqEXcc8pF7RDYvoWPhWwu1BOI9gZJ3fNKVQEkuCfGBfxWJIFxuedS/sdwQYeFQt9VGp96w2ufQ3+NB3hsBiMILRt38Sj93IbSDXZHAsR0Vv8AMKJ8K41HiBdA4KnxK6FSpttrofVSR50QC1tYgNqBB8QputnDA7lTlt5HY/jXT6Cu5kvb1pLEGg6jGlcSyWpRDpTLFNvbegRwP7R3lOwJRB0UHU+pP4CueMcAw+LQJiI1kA1GYag+RGo+BpRI2uI49l95uV+nrz+NO+5WMZmbQC5JNgKCsu3fsgjlj7zBIsUqj92NEkH4K9uex59a47DeyiCKJZMZGJZ2Fyj6pGP4bbM3Um/l1Mqj7TzYqQNhkC4RW8Uz7ygHURL05Zzp0oxGupbyoBEXCoYpgIo44ljj1yIo1drDYDZY2/zUZjwd9TSXB4w3esbFzKwbyCnKo/ygN/zX50+xswjjZ2sAqkknyoIVx7CwxyniGINxhmy4aMHR5gLm43IBt6ZSelCfZfxHESLjM4fLNIJGlUG4Yg5lTl3jArYkgKNTsAYb2o4grTMsJeRcx1N9ZGN3Kg7XbwjyUb1bvYDgcmFwKRS2DszSOBrYsRYHqwUAGgLphUQKscYRQLADYfHcm+pPM0njZkjQvI6oq7sxAA9SdKftEeW9DuM8Thw8Wab72gS13dv4VX7x9Nt6AT/2uwX/AMzB/nFZW/tP/wBO30rKDz/wqTwZQbjPf45bVLOzPC2xOISOMXsQzabDkPiaMexDhkE64mKWKOQho2BdQbAhhufMfWrI7D9nVheecRrGJZGMagDwxjRfS4F/jQBO0PZGWEBo1LLbXLcsDbnztvtUDxU+cNE6lTfdveB8ydbW5GvRIFRrjPYDC4hzI6kMeam2vWg8xzsVYgcjUx7J8Fm4hDJ3QH7IXkJNr6EgDmWNjytpvWvaD2BmwcpexeE7OOXk3Q0a9hEhGLxCAXV8Pc+qutv+s0Dzhfs/m4hh0lOJCoSV8alnYKbam4Frg6eXO9Tnsf2Tj4dnHeNI8mXMzAAWF7BQNhqeZoj2Vx0L4YGKMwRqxQI4CkEe8dzcEnfnvUT7c9rFjnVEJYAHOReynSwB2bne21BO55/X4C9MZNdkkv1tb8agnDvapGP2bTZV2zhQxXzsd/lR/C9qMEw8XEWcnnJIUH+VAgFA6x+NlhIARzm0uqFgCdAGA13I2v52o1hMEEQAgX3OnM7/ABvUUHa7h0IkyuJS9sxUEXA2AY62vrcmjkHaSOVQ6suu2uvU/jQZxgpEc+W4lIikXk+a4FxzNza/Q26UU4bhlSFI12RQo1J0Atud6r7tx26jWJo1YFzaxGwYEEfhU27NcVXEQRyKdHUH5jagIotaMVKhd64Mlr3sLC+u3/8ANKARxdb5Yx98+IfyDVvgdF/5qe4ddK4wURkLTMLd4BYfwoPdF+V/eI6nyp2YTQbBFKCkO760so0oG0MLd4zM1xsott1PXXT5VxPvS+JxSRjxG19vM+VOGwiyC40I39fSgaKdKGYya16Ky4RlG1x1FB8XC0jZEFzbU8h6mgEJ2tVAES8krHRF3ZvvHyUcz5UJ7UYzEYkJg4wZHkIM5jByqgNyubYA7XJF6PdnvZ4mFOd3keRiSxDWVrm4U28RUclJtUrjiVRYAAdBQR3DYJYUVJDY5QBewAFtrDwr00vtuaJQYeygfOm+JdXJDC9250RX3bnS1AG45i0wyHFXAZQAy/70ck0+/f3TyJI2Jqs+1HavGEj7ShTM2eKMgBFUEEEj/vCOZa4vsBVk4XC/a5FncfsY/wDZ1I987GYjz2TyueYtF8HwM8T4pLiJRfC4Zu6QcpGTcea5rk/AdaDn2b9hrZcXOLsfFErbi/8A3jeZ5fPpaxZXVFLMQqgXJJsAOpJ2FMeL9oosOyx3Mkze5DHYyN8NlX+ZrAUhHwx5iHxWVtQViXWKMjmb/vXH8RFhyA3oGs3HJcQcuEUBOeIkByH/AISbyf1Gy+td8N7NJG3eOWlmO8shu9ui8kXyUAUbEQWm2Kx6jrQb7hayh327+RvlWUEL9kvZlsHicRDLm+0d0pkF1MSgsCtmBuWsw5W3qw+M4OOw7yTulUAIwbLY9LnT571D8LxkxccmQAHvSkRvuAEU3HpbarEaMSLZwCOhAI+tAI4FxWTK4dhIqaiUfeXzH8QtraneE7U4aU5UlQt0JsfrT3FYRe5ZLWDjKQNNDp+dRTiPZeQp3KQwvGPccnK6DpoNfUfKga+1BJJMMIkUtnZV0F7sT4QPUmox2d7AYnhyPPNC82dcrR4dryKu+tuebktxp8pvwlxhTBh8Q653Zu6BJOoBIFzz6elHsf2ow0MiRSSokkguqE2JG1/np60FUz9t+Gg91PFxDBMP4h9bG511+7WkHC8QP2XFwDy79SlvK7ZRU99pHA5Z8KZMOzLNDdlAv4l+8pA3NhcDqPOqTXtHiLeLEEf1YWO3xYxt9TQTGX2cSTIe4nwuJH/hygk+vLn1qI8X9mfEYSSMNLl/ks4+SEn6Uf4D2tnIIC4YuFLJJ9nhs+XUqSlrNbUEdDcUUg9sGK+9HCfTOv8A+xoKhmmmjJVrqymxDLYg9CCNDXA4xMNnIv00qzcXx7CYiRnnwCs7G7MsjAk9dhrSf+F8Kk/+Gmj/AKZL/i1BVU+Mc7satn2IdpyEeBzcIwK+Stv9bn40yl7DcLb3Z8Snqqt+CUW7K9kMLhJjImNDBhbK8eU733v+VBct+dDuJxl2WMbPo/kgNz8/d+NNcBx6IDL3sbejqT8r0jxHiRMqmNgAEa7Nay3IFzy0tp50BfG48Rjw2Y9L6KP5jyFQjiPaCVyM2LETLcZYNjc6XJvc2tqflS+Kwjkd0g8JYEySn3iTyQEE8/eIGm1F4exspTWYBjfUIBbpsOVBGsL2lxqZmWeLEqu6sF2/qTxA+Z+VTXs92gjxkZdLqynK6EjMh+GhB5H87iotj+xGJvcyRtYHKxjs3+ePK6n50H7KZ0x9skkcyBjIFAIlj53tYPrYhgAR5ncLRkhBIJAJGoJA09OlcpiMp/Gnn2YHmaSfhanmfp+lA7VgRcUn9nXUgAE7250jhMCY2JzkqRopAsD1p0WtvQITYYkEA2+FRybiDB8jaEXzfAa/PT51IpeKQqLtLGB1LqB+NDOIcNixLd5E6mQLbwsCCL31tz86CN4ji8jTxrGBkDXc2vZfyonxFBKwhPuBQ8o/iGuVD5EgkjnlA2NNcRFlljjUWYuubS2g1PwsK7weLVhK99XZyo5lEPdg+lxf/moH+Pxyx4cuzBECXLfwi24HM9B1tVbJ2pxmKC4bhkP2XDqMveuLvbm19gSSTpc3O9TPHR99HFEQCLAsD5Dpz1ozhOHqoAUW9BQB+yfZKPBqTcyTPrJK+rufMnW3QVJctbVAKZ4yc7KKBvjcV/elCsROSTt8henZw53NMMYTYgaH+/pQcfbPP6VlC/sb/wAY+YrKBlw3BPLx6VlBKwyF5G5KMlgD5kiwHkTyqzXxypve1t7eEep5VD+xn+2cX/8AML/6RqVcP5/1flQMsuKadSJkGF6EZnbS3vevOlePceMEebSoRxX/AN4P/fOiHtD/ANmH9FBVPaXtJPiMWuJD2MRvH5EHQ/MCpJiWXjWKwZDdzOIbTtYkBla4yAn3tSfiOlQjFfu/l/1Cj/Yv/bIf66D0RwyfMgB3Gh9Rzqr/AGi9g5InfEwLmiJLOq7xnmbc03Nxt9asHgW7f1H8aMY790/9DfgaDzlwn9mJZtvAUttndwQBbnYZmvyt51osB93QgEX6EXH0NJcV/cx/8WT/AKUreJ3X/hp/0CgUzL0FKoABp1FNY96dry+FA8gX8PypcQ35mkE2p5D/AH86BliYctyxAAFzU27F8BZwsjXygCyG1gx1uerWt6XNQbtH+5f1H/UKuDsP/sieg/CgeYfs8uYO5zEG4o1Wk2rdBzIlxaq/7VcJmWRJY2YAEq1rX7thY2AG/Q71YVCOL8vWghvHOKcSwuHH2VICiIdZcxnKi92AJswUb3102NQThfaTi2JxCh8bIi38QiVLgdAMoF+WtTzt/wD9/wD+Wj/9Smvs63l9F/CgKz8WnhhWMySO7fecgv53yqAPhT3hWCZozml7zNyYsbD463phxL96P6fzqRYTYUA7jOBeVDDlvFlsR19SdLUDwPs/7p0a5lRQf2blri/8JBBFvWrC5Umu9AyfAIyx5HymMFVzam1ras2pI5H53ptJwFUiRY7sUjMaa6C+XVrdSg+Zpxit/ifypMc/VfzoGWFwkbEEgFwMt9Qeh0uCNRReKGw/v86FcT2X+qi2H90UA7EPI6tlIVTe2pB02OblqL7HSlJcYgCZfEZBmUD+GwJJ6AXUepFKcO/dJ/SKDcA9yD/gH/1BQP5G0FwAbagG/wCQ/Co1xfFsbrGNSaO4zn/T+ZpjF7woIv8A4Xif4h9f1rKll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0" name="Picture 6" descr="http://t2.gstatic.com/images?q=tbn:ANd9GcQ4lNxgkLxNhq7LJGRFuWhJfiDVyqLR9R6Tz734q9Vvuegh6Ry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5653"/>
            <a:ext cx="9144000" cy="358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Звинувачення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3000364" cy="607220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Плани нацистської партії: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Використання нацистського контролю для </a:t>
            </a:r>
            <a:r>
              <a:rPr lang="uk-UA" dirty="0" err="1" smtClean="0"/>
              <a:t>агрессії</a:t>
            </a:r>
            <a:r>
              <a:rPr lang="uk-UA" dirty="0" smtClean="0"/>
              <a:t> проти іноземних держав.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Агресивні дії проти Австрії і Чехословаччини.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Напад на Польщу.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Агресивна війна проти всього світу (1939—41).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Вторгнення Німеччини на територію СРСР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Агресивна війна проти США.</a:t>
            </a:r>
            <a:endParaRPr lang="uk-UA" dirty="0"/>
          </a:p>
        </p:txBody>
      </p:sp>
      <p:pic>
        <p:nvPicPr>
          <p:cNvPr id="9218" name="Picture 2" descr="http://t3.gstatic.com/images?q=tbn:ANd9GcSRwSZ05cePcXJz5bYtkOeJ3o9rrWuqygJjHviTTloaFjCS3quaVozRn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975" y="2571745"/>
            <a:ext cx="6245025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Злочини проти миру: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07170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«Всі звинувачувані та різні інші особи протягом ряду років до 8 травня 1945 року брали участь у плануванні, підготовці, розв'язанні та веденні агресивних воєн, які також були війнами, що порушують міжнародні договори, угоди та зобов'язання».</a:t>
            </a:r>
          </a:p>
          <a:p>
            <a:endParaRPr lang="uk-UA" dirty="0"/>
          </a:p>
        </p:txBody>
      </p:sp>
      <p:pic>
        <p:nvPicPr>
          <p:cNvPr id="8196" name="Picture 4" descr="http://t2.gstatic.com/images?q=tbn:ANd9GcTD6OE5Z7hwgYwzE4q_qETAHcANjG0vD4jxT4Ju1bZMQNInLik2UVdco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Військові злочини: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500562" cy="607220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Вбивства і жорстоке поводження з цивільним населенням на окупованих територіях і у відкритому морі.</a:t>
            </a:r>
          </a:p>
          <a:p>
            <a:r>
              <a:rPr lang="uk-UA" dirty="0" smtClean="0"/>
              <a:t>Вивезення цивільного населення з окупованих територій у рабство та для інших цілей.</a:t>
            </a:r>
          </a:p>
          <a:p>
            <a:r>
              <a:rPr lang="uk-UA" dirty="0" smtClean="0"/>
              <a:t>Вбивства та жорстоке поводження з військовополоненими та військовослужбовцями країн, з якими Німеччина перебувала в стані війни, а також з особами, що знаходилися в плаванні у відкритому морі.</a:t>
            </a:r>
          </a:p>
          <a:p>
            <a:r>
              <a:rPr lang="uk-UA" dirty="0" smtClean="0"/>
              <a:t>Безцільне руйнування великих і малих міст і </a:t>
            </a:r>
            <a:r>
              <a:rPr lang="uk-UA" dirty="0" err="1" smtClean="0"/>
              <a:t>сел</a:t>
            </a:r>
            <a:r>
              <a:rPr lang="uk-UA" dirty="0" smtClean="0"/>
              <a:t>, спустошення, не виправдані військовою необхідністю.</a:t>
            </a:r>
          </a:p>
          <a:p>
            <a:r>
              <a:rPr lang="uk-UA" dirty="0" smtClean="0"/>
              <a:t>Германізація окупованих територій.</a:t>
            </a:r>
          </a:p>
          <a:p>
            <a:endParaRPr lang="uk-UA" dirty="0"/>
          </a:p>
        </p:txBody>
      </p:sp>
      <p:pic>
        <p:nvPicPr>
          <p:cNvPr id="7170" name="Picture 2" descr="http://t2.gstatic.com/images?q=tbn:ANd9GcQouYkUs_gI5kM_trDNu7ZKX2sAOi3TGtSjxVRz3uKZ6o6wIiJsJtmu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500562" cy="427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Злочини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людяності</a:t>
            </a:r>
            <a:r>
              <a:rPr lang="ru-RU" dirty="0" smtClean="0"/>
              <a:t>: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125729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Звинувачувані</a:t>
            </a:r>
            <a:r>
              <a:rPr lang="ru-RU" dirty="0" smtClean="0"/>
              <a:t> проводили </a:t>
            </a:r>
            <a:r>
              <a:rPr lang="ru-RU" dirty="0" err="1" smtClean="0"/>
              <a:t>політику</a:t>
            </a:r>
            <a:r>
              <a:rPr lang="ru-RU" dirty="0" smtClean="0"/>
              <a:t>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, </a:t>
            </a:r>
            <a:r>
              <a:rPr lang="ru-RU" dirty="0" err="1" smtClean="0"/>
              <a:t>репресій</a:t>
            </a:r>
            <a:r>
              <a:rPr lang="ru-RU" dirty="0" smtClean="0"/>
              <a:t> та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ворогів</a:t>
            </a:r>
            <a:r>
              <a:rPr lang="ru-RU" dirty="0" smtClean="0"/>
              <a:t> нацизму. </a:t>
            </a:r>
            <a:r>
              <a:rPr lang="ru-RU" dirty="0" err="1" smtClean="0"/>
              <a:t>Нацисти</a:t>
            </a:r>
            <a:r>
              <a:rPr lang="ru-RU" dirty="0" smtClean="0"/>
              <a:t> кидали в </a:t>
            </a:r>
            <a:r>
              <a:rPr lang="ru-RU" dirty="0" err="1" smtClean="0"/>
              <a:t>тюрми</a:t>
            </a:r>
            <a:r>
              <a:rPr lang="ru-RU" dirty="0" smtClean="0"/>
              <a:t> людей без судового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переслідували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принижували</a:t>
            </a:r>
            <a:r>
              <a:rPr lang="ru-RU" dirty="0" smtClean="0"/>
              <a:t>, </a:t>
            </a:r>
            <a:r>
              <a:rPr lang="ru-RU" dirty="0" err="1" smtClean="0"/>
              <a:t>перетворювали</a:t>
            </a:r>
            <a:r>
              <a:rPr lang="ru-RU" dirty="0" smtClean="0"/>
              <a:t> на </a:t>
            </a:r>
            <a:r>
              <a:rPr lang="ru-RU" dirty="0" err="1" smtClean="0"/>
              <a:t>рабів</a:t>
            </a:r>
            <a:r>
              <a:rPr lang="ru-RU" dirty="0" smtClean="0"/>
              <a:t>, </a:t>
            </a:r>
            <a:r>
              <a:rPr lang="ru-RU" dirty="0" err="1" smtClean="0"/>
              <a:t>піддавали</a:t>
            </a:r>
            <a:r>
              <a:rPr lang="ru-RU" dirty="0" smtClean="0"/>
              <a:t> </a:t>
            </a:r>
            <a:r>
              <a:rPr lang="ru-RU" dirty="0" err="1" smtClean="0"/>
              <a:t>тортурам</a:t>
            </a:r>
            <a:r>
              <a:rPr lang="ru-RU" dirty="0" smtClean="0"/>
              <a:t>, вбивали </a:t>
            </a:r>
            <a:r>
              <a:rPr lang="ru-RU" dirty="0" err="1" smtClean="0"/>
              <a:t>їх</a:t>
            </a:r>
            <a:endParaRPr lang="ru-RU" dirty="0" smtClean="0"/>
          </a:p>
        </p:txBody>
      </p:sp>
      <p:pic>
        <p:nvPicPr>
          <p:cNvPr id="6146" name="Picture 2" descr="http://t1.gstatic.com/images?q=tbn:ANd9GcRIKh417XFCWbkKs1W0eX2aoCbkpx19f1NCNk1HInA6sTsQTqweJChRJW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7543"/>
            <a:ext cx="9144000" cy="386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Міжнародний військовий трибунал засудив: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357686" cy="550070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До смертної кари через повішення: </a:t>
            </a:r>
            <a:r>
              <a:rPr lang="uk-UA" dirty="0" err="1" smtClean="0"/>
              <a:t>Герінга</a:t>
            </a:r>
            <a:r>
              <a:rPr lang="uk-UA" dirty="0" smtClean="0"/>
              <a:t>, </a:t>
            </a:r>
            <a:r>
              <a:rPr lang="uk-UA" dirty="0" err="1" smtClean="0"/>
              <a:t>Ріббентропа</a:t>
            </a:r>
            <a:r>
              <a:rPr lang="uk-UA" dirty="0" smtClean="0"/>
              <a:t>, Кейтеля, </a:t>
            </a:r>
            <a:r>
              <a:rPr lang="uk-UA" dirty="0" err="1" smtClean="0"/>
              <a:t>Кальтенбруннера</a:t>
            </a:r>
            <a:r>
              <a:rPr lang="uk-UA" dirty="0" smtClean="0"/>
              <a:t>, </a:t>
            </a:r>
            <a:r>
              <a:rPr lang="uk-UA" dirty="0" err="1" smtClean="0"/>
              <a:t>Розенберга</a:t>
            </a:r>
            <a:r>
              <a:rPr lang="uk-UA" dirty="0" smtClean="0"/>
              <a:t>, Франка, </a:t>
            </a:r>
            <a:r>
              <a:rPr lang="uk-UA" dirty="0" err="1" smtClean="0"/>
              <a:t>Фріка</a:t>
            </a:r>
            <a:r>
              <a:rPr lang="uk-UA" dirty="0" smtClean="0"/>
              <a:t>, </a:t>
            </a:r>
            <a:r>
              <a:rPr lang="uk-UA" dirty="0" err="1" smtClean="0"/>
              <a:t>Штрейхера</a:t>
            </a:r>
            <a:r>
              <a:rPr lang="uk-UA" dirty="0" smtClean="0"/>
              <a:t>, </a:t>
            </a:r>
            <a:r>
              <a:rPr lang="uk-UA" dirty="0" err="1" smtClean="0"/>
              <a:t>Заукеля</a:t>
            </a:r>
            <a:r>
              <a:rPr lang="uk-UA" dirty="0" smtClean="0"/>
              <a:t>, </a:t>
            </a:r>
            <a:r>
              <a:rPr lang="uk-UA" dirty="0" err="1" smtClean="0"/>
              <a:t>Зейсс-Інкварта</a:t>
            </a:r>
            <a:r>
              <a:rPr lang="uk-UA" dirty="0" smtClean="0"/>
              <a:t>, </a:t>
            </a:r>
            <a:r>
              <a:rPr lang="uk-UA" dirty="0" err="1" smtClean="0"/>
              <a:t>Бормана</a:t>
            </a:r>
            <a:r>
              <a:rPr lang="uk-UA" dirty="0" smtClean="0"/>
              <a:t> (заочно), </a:t>
            </a:r>
            <a:r>
              <a:rPr lang="uk-UA" dirty="0" err="1" smtClean="0"/>
              <a:t>Йодля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До </a:t>
            </a:r>
            <a:r>
              <a:rPr lang="uk-UA" dirty="0" err="1" smtClean="0"/>
              <a:t>пожиттєвого</a:t>
            </a:r>
            <a:r>
              <a:rPr lang="uk-UA" dirty="0" smtClean="0"/>
              <a:t> ув'язнення: </a:t>
            </a:r>
            <a:r>
              <a:rPr lang="uk-UA" dirty="0" err="1" smtClean="0"/>
              <a:t>Гесса</a:t>
            </a:r>
            <a:r>
              <a:rPr lang="uk-UA" dirty="0" smtClean="0"/>
              <a:t>, </a:t>
            </a:r>
            <a:r>
              <a:rPr lang="uk-UA" dirty="0" err="1" smtClean="0"/>
              <a:t>Функа</a:t>
            </a:r>
            <a:r>
              <a:rPr lang="uk-UA" dirty="0" smtClean="0"/>
              <a:t>, </a:t>
            </a:r>
            <a:r>
              <a:rPr lang="uk-UA" dirty="0" err="1" smtClean="0"/>
              <a:t>Редера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До 20 років тюремного ув'язнення: </a:t>
            </a:r>
            <a:r>
              <a:rPr lang="uk-UA" dirty="0" err="1" smtClean="0"/>
              <a:t>Шираха</a:t>
            </a:r>
            <a:r>
              <a:rPr lang="uk-UA" dirty="0" smtClean="0"/>
              <a:t>, </a:t>
            </a:r>
            <a:r>
              <a:rPr lang="uk-UA" dirty="0" err="1" smtClean="0"/>
              <a:t>Шпеера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До 15 років тюремного ув'язнення: </a:t>
            </a:r>
            <a:r>
              <a:rPr lang="uk-UA" dirty="0" err="1" smtClean="0"/>
              <a:t>Нейрата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До 10 років тюремного ув'язнення: </a:t>
            </a:r>
            <a:r>
              <a:rPr lang="uk-UA" dirty="0" err="1" smtClean="0"/>
              <a:t>Дьониця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Виправдані: </a:t>
            </a:r>
            <a:r>
              <a:rPr lang="uk-UA" dirty="0" err="1" smtClean="0"/>
              <a:t>Фріче</a:t>
            </a:r>
            <a:r>
              <a:rPr lang="uk-UA" dirty="0" smtClean="0"/>
              <a:t>, </a:t>
            </a:r>
            <a:r>
              <a:rPr lang="uk-UA" dirty="0" err="1" smtClean="0"/>
              <a:t>Папен</a:t>
            </a:r>
            <a:r>
              <a:rPr lang="uk-UA" dirty="0" smtClean="0"/>
              <a:t>, Шахт.</a:t>
            </a:r>
            <a:endParaRPr lang="uk-UA" dirty="0"/>
          </a:p>
        </p:txBody>
      </p:sp>
      <p:pic>
        <p:nvPicPr>
          <p:cNvPr id="10242" name="Picture 2" descr="http://t0.gstatic.com/images?q=tbn:ANd9GcRRZw4LrNsBvEbKEjsdB6CuBoUTO87Z-2gGN4H_Zvw2xnAeJSjS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6" y="1669443"/>
            <a:ext cx="4767264" cy="5188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150019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Нюрнберзький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—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судовий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над </a:t>
            </a:r>
            <a:r>
              <a:rPr lang="ru-RU" dirty="0" err="1" smtClean="0"/>
              <a:t>колишніми</a:t>
            </a:r>
            <a:r>
              <a:rPr lang="ru-RU" dirty="0" smtClean="0"/>
              <a:t> </a:t>
            </a:r>
            <a:r>
              <a:rPr lang="ru-RU" dirty="0" err="1" smtClean="0"/>
              <a:t>керівниками</a:t>
            </a:r>
            <a:r>
              <a:rPr lang="ru-RU" dirty="0" smtClean="0"/>
              <a:t> </a:t>
            </a:r>
            <a:r>
              <a:rPr lang="ru-RU" dirty="0" err="1" smtClean="0"/>
              <a:t>гітлерівської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. Проходив у м. Нюрнберг </a:t>
            </a:r>
            <a:r>
              <a:rPr lang="ru-RU" dirty="0" err="1" smtClean="0"/>
              <a:t>з</a:t>
            </a:r>
            <a:r>
              <a:rPr lang="ru-RU" dirty="0" smtClean="0"/>
              <a:t> 20 листопада 1945 по 1 </a:t>
            </a:r>
            <a:r>
              <a:rPr lang="ru-RU" dirty="0" err="1" smtClean="0"/>
              <a:t>жовтня</a:t>
            </a:r>
            <a:r>
              <a:rPr lang="ru-RU" dirty="0" smtClean="0"/>
              <a:t> 1946 р. в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військовому</a:t>
            </a:r>
            <a:r>
              <a:rPr lang="ru-RU" dirty="0" smtClean="0"/>
              <a:t> </a:t>
            </a:r>
            <a:r>
              <a:rPr lang="ru-RU" dirty="0" err="1" smtClean="0"/>
              <a:t>трибуналі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8434" name="Picture 2" descr="http://upload.wikimedia.org/wikipedia/commons/thumb/8/8d/Nuremberg-1-.jpg/300px-Nuremberg-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3137"/>
            <a:ext cx="9144000" cy="447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Організація</a:t>
            </a:r>
            <a:r>
              <a:rPr lang="ru-RU" dirty="0" smtClean="0"/>
              <a:t> трибуналу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292895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Домовленість про створення Міжнародного військового трибуналу і його статуту були опрацьовані СРСР, США, Великобританією і Францією в ході лондонської конференції 26 червня — 8 серпня 1945 р. Спільно розроблений документ відобразив позицію всіх 23 країн-учасниць конференції, принципи статуту затверджені Генеральною Асамблеєю ООН.</a:t>
            </a:r>
          </a:p>
          <a:p>
            <a:r>
              <a:rPr lang="uk-UA" dirty="0" smtClean="0"/>
              <a:t>29 серпня опубліковано перший список головних військових злочинців — 24 нацистських політиків, військових, ідеологів фашизму.</a:t>
            </a:r>
            <a:endParaRPr lang="uk-UA" dirty="0"/>
          </a:p>
        </p:txBody>
      </p:sp>
      <p:pic>
        <p:nvPicPr>
          <p:cNvPr id="17410" name="Picture 2" descr="http://t3.gstatic.com/images?q=tbn:ANd9GcRKOjWRRLmpcMNhIYq329GRuXanxVuyP5LS5rJ-bnnu2EX6TYaD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uk-UA" dirty="0" smtClean="0"/>
              <a:t>Список підсудних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072066" cy="6000768"/>
          </a:xfrm>
        </p:spPr>
        <p:txBody>
          <a:bodyPr numCol="2">
            <a:normAutofit fontScale="70000" lnSpcReduction="20000"/>
          </a:bodyPr>
          <a:lstStyle/>
          <a:p>
            <a:r>
              <a:rPr lang="uk-UA" dirty="0" smtClean="0"/>
              <a:t>Первинний список було сформовано у такому вигляді:</a:t>
            </a:r>
          </a:p>
          <a:p>
            <a:r>
              <a:rPr lang="uk-UA" dirty="0" smtClean="0"/>
              <a:t>Герман Вільгельм </a:t>
            </a:r>
            <a:r>
              <a:rPr lang="uk-UA" dirty="0" err="1" smtClean="0"/>
              <a:t>Герінг</a:t>
            </a:r>
            <a:r>
              <a:rPr lang="en-US" dirty="0" smtClean="0"/>
              <a:t>, </a:t>
            </a:r>
            <a:r>
              <a:rPr lang="uk-UA" dirty="0" err="1" smtClean="0"/>
              <a:t>рейхсмаршал</a:t>
            </a:r>
            <a:r>
              <a:rPr lang="uk-UA" dirty="0" smtClean="0"/>
              <a:t>, головнокомандувач військово-повітряними силами Німеччини</a:t>
            </a:r>
          </a:p>
          <a:p>
            <a:r>
              <a:rPr lang="uk-UA" dirty="0" smtClean="0"/>
              <a:t>Рудольф </a:t>
            </a:r>
            <a:r>
              <a:rPr lang="uk-UA" dirty="0" err="1" smtClean="0"/>
              <a:t>Гесс</a:t>
            </a:r>
            <a:r>
              <a:rPr lang="uk-UA" dirty="0" smtClean="0"/>
              <a:t> </a:t>
            </a:r>
            <a:r>
              <a:rPr lang="uk-UA" dirty="0" err="1" smtClean="0"/>
              <a:t>-заступник</a:t>
            </a:r>
            <a:r>
              <a:rPr lang="uk-UA" dirty="0" smtClean="0"/>
              <a:t> Гітлера по керівництву нацистської партії (Націонал-соціалістична німецька робітнича партія).</a:t>
            </a:r>
          </a:p>
          <a:p>
            <a:r>
              <a:rPr lang="uk-UA" dirty="0" err="1" smtClean="0"/>
              <a:t>Йоахим</a:t>
            </a:r>
            <a:r>
              <a:rPr lang="uk-UA" dirty="0" smtClean="0"/>
              <a:t> фон </a:t>
            </a:r>
            <a:r>
              <a:rPr lang="uk-UA" dirty="0" err="1" smtClean="0"/>
              <a:t>Ріббентроп</a:t>
            </a:r>
            <a:r>
              <a:rPr lang="uk-UA" dirty="0" smtClean="0"/>
              <a:t> </a:t>
            </a:r>
            <a:r>
              <a:rPr lang="en-US" dirty="0" smtClean="0"/>
              <a:t>, </a:t>
            </a:r>
            <a:r>
              <a:rPr lang="uk-UA" dirty="0" smtClean="0"/>
              <a:t>міністр іноземних справ нацистської Німеччини.</a:t>
            </a:r>
          </a:p>
          <a:p>
            <a:r>
              <a:rPr lang="uk-UA" dirty="0" smtClean="0"/>
              <a:t>Вільгельм Кейтель</a:t>
            </a:r>
            <a:r>
              <a:rPr lang="en-US" dirty="0" smtClean="0"/>
              <a:t>, </a:t>
            </a:r>
            <a:r>
              <a:rPr lang="uk-UA" dirty="0" smtClean="0"/>
              <a:t>начальник штабу Верховного головнокомандування військовими силами Німеччини.</a:t>
            </a:r>
          </a:p>
          <a:p>
            <a:r>
              <a:rPr lang="uk-UA" dirty="0" smtClean="0"/>
              <a:t>Роберт Лей</a:t>
            </a:r>
            <a:r>
              <a:rPr lang="en-US" dirty="0" smtClean="0"/>
              <a:t>, </a:t>
            </a:r>
            <a:r>
              <a:rPr lang="uk-UA" dirty="0" smtClean="0"/>
              <a:t>голова Трудового фронту.</a:t>
            </a:r>
          </a:p>
          <a:p>
            <a:endParaRPr lang="uk-UA" dirty="0"/>
          </a:p>
        </p:txBody>
      </p:sp>
      <p:pic>
        <p:nvPicPr>
          <p:cNvPr id="16386" name="Picture 2" descr="http://t1.gstatic.com/images?q=tbn:ANd9GcQYndVSmWun_Y_ojOjvjMgyagVWzzNuBlp0nQKrBKIAx_bPMcbdwyQj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407193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86314" cy="6858000"/>
          </a:xfrm>
        </p:spPr>
        <p:txBody>
          <a:bodyPr numCol="2">
            <a:normAutofit fontScale="77500" lnSpcReduction="20000"/>
          </a:bodyPr>
          <a:lstStyle/>
          <a:p>
            <a:r>
              <a:rPr lang="uk-UA" dirty="0" smtClean="0"/>
              <a:t>Ернст </a:t>
            </a:r>
            <a:r>
              <a:rPr lang="uk-UA" dirty="0" err="1" smtClean="0"/>
              <a:t>Кальтенбруннер</a:t>
            </a:r>
            <a:r>
              <a:rPr lang="en-US" dirty="0" smtClean="0"/>
              <a:t>, </a:t>
            </a:r>
            <a:r>
              <a:rPr lang="uk-UA" dirty="0" smtClean="0"/>
              <a:t>керівник РСХА.</a:t>
            </a:r>
          </a:p>
          <a:p>
            <a:r>
              <a:rPr lang="uk-UA" dirty="0" smtClean="0"/>
              <a:t>Альфред </a:t>
            </a:r>
            <a:r>
              <a:rPr lang="uk-UA" dirty="0" err="1" smtClean="0"/>
              <a:t>Розенберг</a:t>
            </a:r>
            <a:r>
              <a:rPr lang="en-US" dirty="0" smtClean="0"/>
              <a:t>, </a:t>
            </a:r>
            <a:r>
              <a:rPr lang="uk-UA" dirty="0" smtClean="0"/>
              <a:t>один з головних ідеологів нацизму, </a:t>
            </a:r>
            <a:r>
              <a:rPr lang="uk-UA" dirty="0" err="1" smtClean="0"/>
              <a:t>рейхсміністр</a:t>
            </a:r>
            <a:r>
              <a:rPr lang="uk-UA" dirty="0" smtClean="0"/>
              <a:t> у справах Східних територій.</a:t>
            </a:r>
          </a:p>
          <a:p>
            <a:r>
              <a:rPr lang="uk-UA" dirty="0" smtClean="0"/>
              <a:t>Ганс Франк</a:t>
            </a:r>
            <a:r>
              <a:rPr lang="en-US" dirty="0" smtClean="0"/>
              <a:t>, </a:t>
            </a:r>
            <a:r>
              <a:rPr lang="uk-UA" dirty="0" smtClean="0"/>
              <a:t>голова окупованої Польщі.</a:t>
            </a:r>
          </a:p>
          <a:p>
            <a:r>
              <a:rPr lang="uk-UA" dirty="0" smtClean="0"/>
              <a:t>Вільгельм </a:t>
            </a:r>
            <a:r>
              <a:rPr lang="uk-UA" dirty="0" err="1" smtClean="0"/>
              <a:t>Фрик</a:t>
            </a:r>
            <a:r>
              <a:rPr lang="en-US" dirty="0" smtClean="0"/>
              <a:t>, </a:t>
            </a:r>
            <a:r>
              <a:rPr lang="uk-UA" dirty="0" smtClean="0"/>
              <a:t>міністр внутрішніх справ Рейху.</a:t>
            </a:r>
          </a:p>
          <a:p>
            <a:r>
              <a:rPr lang="uk-UA" dirty="0" smtClean="0"/>
              <a:t>Юліус </a:t>
            </a:r>
            <a:r>
              <a:rPr lang="uk-UA" dirty="0" err="1" smtClean="0"/>
              <a:t>Штрайхер</a:t>
            </a:r>
            <a:r>
              <a:rPr lang="en-US" dirty="0" smtClean="0"/>
              <a:t>, </a:t>
            </a:r>
            <a:r>
              <a:rPr lang="uk-UA" dirty="0" err="1" smtClean="0"/>
              <a:t>гауляйтер</a:t>
            </a:r>
            <a:r>
              <a:rPr lang="uk-UA" dirty="0" smtClean="0"/>
              <a:t>, головний редактор газети «Штурмовик».</a:t>
            </a:r>
          </a:p>
          <a:p>
            <a:r>
              <a:rPr lang="uk-UA" dirty="0" smtClean="0"/>
              <a:t>Вальтер </a:t>
            </a:r>
            <a:r>
              <a:rPr lang="uk-UA" dirty="0" err="1" smtClean="0"/>
              <a:t>Функ</a:t>
            </a:r>
            <a:r>
              <a:rPr lang="en-US" dirty="0" smtClean="0"/>
              <a:t>, </a:t>
            </a:r>
            <a:r>
              <a:rPr lang="uk-UA" dirty="0" smtClean="0"/>
              <a:t>міністр економіки після Шахта.</a:t>
            </a:r>
          </a:p>
          <a:p>
            <a:r>
              <a:rPr lang="uk-UA" dirty="0" err="1" smtClean="0"/>
              <a:t>Ялмар</a:t>
            </a:r>
            <a:r>
              <a:rPr lang="uk-UA" dirty="0" smtClean="0"/>
              <a:t> Шахт</a:t>
            </a:r>
            <a:r>
              <a:rPr lang="en-US" dirty="0" smtClean="0"/>
              <a:t>, </a:t>
            </a:r>
            <a:r>
              <a:rPr lang="uk-UA" dirty="0" smtClean="0"/>
              <a:t>імперський міністр економіки перед війною.</a:t>
            </a:r>
          </a:p>
          <a:p>
            <a:endParaRPr lang="uk-UA" dirty="0"/>
          </a:p>
        </p:txBody>
      </p:sp>
      <p:pic>
        <p:nvPicPr>
          <p:cNvPr id="1026" name="Picture 2" descr="http://t1.gstatic.com/images?q=tbn:ANd9GcQYndVSmWun_Y_ojOjvjMgyagVWzzNuBlp0nQKrBKIAx_bPMcbdwyQj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449" y="571480"/>
            <a:ext cx="4393551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0628" cy="6858000"/>
          </a:xfrm>
        </p:spPr>
        <p:txBody>
          <a:bodyPr numCol="2">
            <a:noAutofit/>
          </a:bodyPr>
          <a:lstStyle/>
          <a:p>
            <a:r>
              <a:rPr lang="uk-UA" sz="2400" dirty="0" smtClean="0"/>
              <a:t>Густав </a:t>
            </a:r>
            <a:r>
              <a:rPr lang="uk-UA" sz="2400" dirty="0" err="1" smtClean="0"/>
              <a:t>Крупп</a:t>
            </a:r>
            <a:r>
              <a:rPr lang="uk-UA" sz="2400" dirty="0" smtClean="0"/>
              <a:t> фон </a:t>
            </a:r>
            <a:r>
              <a:rPr lang="uk-UA" sz="2400" dirty="0" err="1" smtClean="0"/>
              <a:t>Болен</a:t>
            </a:r>
            <a:r>
              <a:rPr lang="uk-UA" sz="2400" dirty="0" smtClean="0"/>
              <a:t> </a:t>
            </a:r>
            <a:r>
              <a:rPr lang="uk-UA" sz="2400" dirty="0" err="1" smtClean="0"/>
              <a:t>унд</a:t>
            </a:r>
            <a:r>
              <a:rPr lang="uk-UA" sz="2400" dirty="0" smtClean="0"/>
              <a:t> </a:t>
            </a:r>
            <a:r>
              <a:rPr lang="uk-UA" sz="2400" dirty="0" err="1" smtClean="0"/>
              <a:t>Гальбах</a:t>
            </a:r>
            <a:r>
              <a:rPr lang="en-US" sz="2400" dirty="0" smtClean="0"/>
              <a:t>, </a:t>
            </a:r>
            <a:r>
              <a:rPr lang="uk-UA" sz="2400" dirty="0" smtClean="0"/>
              <a:t>голова концерну «Фрідріх </a:t>
            </a:r>
            <a:r>
              <a:rPr lang="uk-UA" sz="2400" dirty="0" err="1" smtClean="0"/>
              <a:t>Крупп</a:t>
            </a:r>
            <a:r>
              <a:rPr lang="uk-UA" sz="2400" dirty="0" smtClean="0"/>
              <a:t>».</a:t>
            </a:r>
          </a:p>
          <a:p>
            <a:r>
              <a:rPr lang="uk-UA" sz="2400" dirty="0" smtClean="0"/>
              <a:t>Карл </a:t>
            </a:r>
            <a:r>
              <a:rPr lang="uk-UA" sz="2400" dirty="0" err="1" smtClean="0"/>
              <a:t>Деніц</a:t>
            </a:r>
            <a:r>
              <a:rPr lang="en-US" sz="2400" dirty="0" smtClean="0"/>
              <a:t>, </a:t>
            </a:r>
            <a:r>
              <a:rPr lang="uk-UA" sz="2400" dirty="0" smtClean="0"/>
              <a:t>грос-адмірал флоту Третього Рейху, головнокомандувач військово-морського флоту Німеччини, після смерті Гітлера і згідно з його заповітом — президент Німеччини.</a:t>
            </a:r>
          </a:p>
          <a:p>
            <a:r>
              <a:rPr lang="uk-UA" sz="2400" dirty="0" smtClean="0"/>
              <a:t>Еріх </a:t>
            </a:r>
            <a:r>
              <a:rPr lang="uk-UA" sz="2400" dirty="0" err="1" smtClean="0"/>
              <a:t>Редер</a:t>
            </a:r>
            <a:r>
              <a:rPr lang="en-US" sz="2400" dirty="0" smtClean="0"/>
              <a:t>, </a:t>
            </a:r>
            <a:r>
              <a:rPr lang="uk-UA" sz="2400" dirty="0" smtClean="0"/>
              <a:t>головнокомандувач ВМФ.</a:t>
            </a:r>
          </a:p>
          <a:p>
            <a:r>
              <a:rPr lang="uk-UA" sz="2400" dirty="0" err="1" smtClean="0"/>
              <a:t>Бальдур</a:t>
            </a:r>
            <a:r>
              <a:rPr lang="uk-UA" sz="2400" dirty="0" smtClean="0"/>
              <a:t> фон </a:t>
            </a:r>
            <a:r>
              <a:rPr lang="uk-UA" sz="2400" dirty="0" err="1" smtClean="0"/>
              <a:t>Ширах</a:t>
            </a:r>
            <a:r>
              <a:rPr lang="en-US" sz="2400" dirty="0" smtClean="0"/>
              <a:t>, </a:t>
            </a:r>
            <a:r>
              <a:rPr lang="uk-UA" sz="2400" dirty="0" smtClean="0"/>
              <a:t>голова </a:t>
            </a:r>
            <a:r>
              <a:rPr lang="uk-UA" sz="2400" dirty="0" err="1" smtClean="0"/>
              <a:t>Гітлерюгенду</a:t>
            </a:r>
            <a:r>
              <a:rPr lang="uk-UA" sz="2400" dirty="0" smtClean="0"/>
              <a:t>, </a:t>
            </a:r>
            <a:r>
              <a:rPr lang="uk-UA" sz="2400" dirty="0" err="1" smtClean="0"/>
              <a:t>гауляйтер</a:t>
            </a:r>
            <a:r>
              <a:rPr lang="uk-UA" sz="2400" dirty="0" smtClean="0"/>
              <a:t> Відня.</a:t>
            </a:r>
          </a:p>
          <a:p>
            <a:r>
              <a:rPr lang="uk-UA" sz="2400" dirty="0" err="1" smtClean="0"/>
              <a:t>Фріц</a:t>
            </a:r>
            <a:r>
              <a:rPr lang="uk-UA" sz="2400" dirty="0" smtClean="0"/>
              <a:t> </a:t>
            </a:r>
            <a:r>
              <a:rPr lang="uk-UA" sz="2400" dirty="0" err="1" smtClean="0"/>
              <a:t>Заукель</a:t>
            </a:r>
            <a:r>
              <a:rPr lang="en-US" sz="2400" dirty="0" smtClean="0"/>
              <a:t>, </a:t>
            </a:r>
            <a:r>
              <a:rPr lang="uk-UA" sz="2400" dirty="0" smtClean="0"/>
              <a:t>керівних трудових депортацій у Рейх з окупованих територій.</a:t>
            </a:r>
          </a:p>
        </p:txBody>
      </p:sp>
      <p:pic>
        <p:nvPicPr>
          <p:cNvPr id="2050" name="Picture 2" descr="http://t1.gstatic.com/images?q=tbn:ANd9GcQYndVSmWun_Y_ojOjvjMgyagVWzzNuBlp0nQKrBKIAx_bPMcbdwyQj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010" y="1000108"/>
            <a:ext cx="409399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7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18 </a:t>
            </a:r>
            <a:r>
              <a:rPr lang="ru-RU" dirty="0" err="1" smtClean="0"/>
              <a:t>жовтня</a:t>
            </a:r>
            <a:r>
              <a:rPr lang="ru-RU" dirty="0" smtClean="0"/>
              <a:t> 1945 </a:t>
            </a:r>
            <a:r>
              <a:rPr lang="ru-RU" dirty="0" err="1" smtClean="0"/>
              <a:t>обвинувальний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вручено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військовому</a:t>
            </a:r>
            <a:r>
              <a:rPr lang="ru-RU" dirty="0" smtClean="0"/>
              <a:t> трибуналу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секретаріат</a:t>
            </a:r>
            <a:r>
              <a:rPr lang="ru-RU" dirty="0" smtClean="0"/>
              <a:t> передано кожному </a:t>
            </a:r>
            <a:r>
              <a:rPr lang="ru-RU" dirty="0" err="1" smtClean="0"/>
              <a:t>обвинуваченому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Ще</a:t>
            </a:r>
            <a:r>
              <a:rPr lang="ru-RU" dirty="0" smtClean="0"/>
              <a:t> до початку судового </a:t>
            </a:r>
            <a:r>
              <a:rPr lang="ru-RU" dirty="0" err="1" smtClean="0"/>
              <a:t>процесу</a:t>
            </a:r>
            <a:r>
              <a:rPr lang="ru-RU" dirty="0" smtClean="0"/>
              <a:t> 25 листопада 1945 в </a:t>
            </a:r>
            <a:r>
              <a:rPr lang="ru-RU" dirty="0" err="1" smtClean="0"/>
              <a:t>камері</a:t>
            </a:r>
            <a:r>
              <a:rPr lang="ru-RU" dirty="0" smtClean="0"/>
              <a:t> </a:t>
            </a:r>
            <a:r>
              <a:rPr lang="ru-RU" dirty="0" err="1" smtClean="0"/>
              <a:t>покінчив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самогубством</a:t>
            </a:r>
            <a:r>
              <a:rPr lang="ru-RU" dirty="0" smtClean="0"/>
              <a:t> голова Трудового фронту Роберт Лей. Густав </a:t>
            </a:r>
            <a:r>
              <a:rPr lang="ru-RU" dirty="0" err="1" smtClean="0"/>
              <a:t>Крупп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визнаний</a:t>
            </a:r>
            <a:r>
              <a:rPr lang="ru-RU" dirty="0" smtClean="0"/>
              <a:t> </a:t>
            </a:r>
            <a:r>
              <a:rPr lang="ru-RU" dirty="0" err="1" smtClean="0"/>
              <a:t>невиліковно</a:t>
            </a:r>
            <a:r>
              <a:rPr lang="ru-RU" dirty="0" smtClean="0"/>
              <a:t> </a:t>
            </a:r>
            <a:r>
              <a:rPr lang="ru-RU" dirty="0" err="1" smtClean="0"/>
              <a:t>хворим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справа по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припинена</a:t>
            </a:r>
            <a:r>
              <a:rPr lang="ru-RU" dirty="0" smtClean="0"/>
              <a:t> до суду.</a:t>
            </a:r>
          </a:p>
          <a:p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обвинувачені</a:t>
            </a:r>
            <a:r>
              <a:rPr lang="ru-RU" dirty="0" smtClean="0"/>
              <a:t> </a:t>
            </a:r>
            <a:r>
              <a:rPr lang="ru-RU" dirty="0" err="1" smtClean="0"/>
              <a:t>постали</a:t>
            </a:r>
            <a:r>
              <a:rPr lang="ru-RU" dirty="0" smtClean="0"/>
              <a:t> перед судом.</a:t>
            </a:r>
            <a:endParaRPr lang="uk-UA" dirty="0"/>
          </a:p>
        </p:txBody>
      </p:sp>
      <p:pic>
        <p:nvPicPr>
          <p:cNvPr id="14338" name="Picture 2" descr="http://upload.wikimedia.org/wikipedia/commons/0/0f/Goring%26Hes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9178"/>
            <a:ext cx="9144000" cy="4118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3443254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Хід процесу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000628" cy="27146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Лондонською</a:t>
            </a:r>
            <a:r>
              <a:rPr lang="ru-RU" dirty="0" smtClean="0"/>
              <a:t> угодою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військовий</a:t>
            </a:r>
            <a:r>
              <a:rPr lang="ru-RU" dirty="0" smtClean="0"/>
              <a:t> трибунал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сформований</a:t>
            </a:r>
            <a:r>
              <a:rPr lang="ru-RU" dirty="0" smtClean="0"/>
              <a:t> на </a:t>
            </a:r>
            <a:r>
              <a:rPr lang="ru-RU" dirty="0" err="1" smtClean="0"/>
              <a:t>паритетних</a:t>
            </a:r>
            <a:r>
              <a:rPr lang="ru-RU" dirty="0" smtClean="0"/>
              <a:t> засадах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держав.</a:t>
            </a:r>
            <a:endParaRPr lang="uk-UA" dirty="0"/>
          </a:p>
        </p:txBody>
      </p:sp>
      <p:pic>
        <p:nvPicPr>
          <p:cNvPr id="15362" name="Picture 2" descr="http://t3.gstatic.com/images?q=tbn:ANd9GcQpw44O5WquTbwpzhl-7akcVaO_nd80XORk3eBU-bkR5Gw9CXg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2298112"/>
            <a:ext cx="6643703" cy="455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Члени трибуналу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3"/>
            <a:ext cx="9144000" cy="178595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від СРСР: заступник голови Верховного Суду СРСР генерал-майор юстиції І. Т. </a:t>
            </a:r>
            <a:r>
              <a:rPr lang="uk-UA" dirty="0" err="1" smtClean="0"/>
              <a:t>Нікітченко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від США: колишній генеральний прокурор США Ф. </a:t>
            </a:r>
            <a:r>
              <a:rPr lang="uk-UA" dirty="0" err="1" smtClean="0"/>
              <a:t>Біддл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від Великобританії: головний суддя, лорд </a:t>
            </a:r>
            <a:r>
              <a:rPr lang="uk-UA" dirty="0" err="1" smtClean="0"/>
              <a:t>Джеффрі</a:t>
            </a:r>
            <a:r>
              <a:rPr lang="uk-UA" dirty="0" smtClean="0"/>
              <a:t> Лоуренс.</a:t>
            </a:r>
          </a:p>
          <a:p>
            <a:r>
              <a:rPr lang="uk-UA" dirty="0" smtClean="0"/>
              <a:t>від Франції: професор кримінального права А. </a:t>
            </a:r>
            <a:r>
              <a:rPr lang="uk-UA" dirty="0" err="1" smtClean="0"/>
              <a:t>Доннедье</a:t>
            </a:r>
            <a:r>
              <a:rPr lang="uk-UA" dirty="0" smtClean="0"/>
              <a:t> де </a:t>
            </a:r>
            <a:r>
              <a:rPr lang="uk-UA" dirty="0" err="1" smtClean="0"/>
              <a:t>Вабр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CpAHMDASIAAhEBAxEB/8QAHAAAAQUBAQEAAAAAAAAAAAAAAAIDBAUHBgEI/8QAPBAAAQMCBAMGBAQFAgcAAAAAAQACAwQRBRIhMQZBUQcTImFxgRQykaEzUnKxI0JDwdGCshU2U2J08PH/xAAUAQEAAAAAAAAAAAAAAAAAAAAA/8QAFBEBAAAAAAAAAAAAAAAAAAAAAP/aAAwDAQACEQMRAD8A3FCEIBCEIPF5ZKXiBtzbpDmJ5IDml2XM0u6X1QMmMJLmaKSW6rwsQQnMTLmaqxMYTb4dUFe6NMuYVZOhKbdF1QQGxaa2+iFNbFcboQWqEIQCEIQBXO41xjhOFF0bphNM35o4jct9eiq+0/iV+CYUylo5CysrLtDgbFjBub8jrZZZwfgU3FWNsppy8UUPjqCNC4ch7lBd8Q8TcT8UzkYIKmloIyQDTZgXkdXj9rquZwVxKG/FNlqO+tcu71xd9VudDQU1JSx09PDHHFG0NY1gsALclJLBZBjPDuLcb8PtmlnpanEaUC2SdxcW2tqP5tr/AFUs9r1YZQG4ZT2aTnAkJd9NFpOIxWF+WyxrtDwaGknOJ0zMj84EthbMDzKDXeE+JaPibD/iaQlr2WEsTt2H/wBCvCAvnjst4jGE8URw5i2mq3iGUcgSfCfr+6+hxtqgSWhNvYCE8UlwQRhGbaXQnwNEIHUIQgEIQgxjt2patmJUNexjnU4gMeYbNdmv97j6Kd2GRONLXVT9S5zWk+11o3EWD02O4PU4dWtBjlYQHc2O5EehWfdmMFRhHD9dG4N7+OukY4HX5bD35oNSGy9JWd4ljfEvw5/4ZQyyZpfx5HZAGkchmuAN72V3w9XYzPQ1TcQbGZYogY5GggZ7HQ3OvLZBe1xuzltpdZxxxS/G4fPGACXXLbHfRQjLjmK0NRI6upnVTAcwkgLbu2yAOcQ0c72vtuomFUmJtLnSgOY3V2WS4P1sb7oOa7LMIgxDjOljqo88TM0jm20JaLi/uvpAbLL+ymnZScRY3GyJrg45hIGjwC97X8832WojZAJJC9K8ug8A0QlXQg9QhCAQhCBE0bZY3xv+VzS0+hXPYXDFhVe+kiD3RvJcXyOuXH5SSf8ASF0ip8Zc2lmgqCDke7u3n12/ZBObRwBzn5dXDUrn6riTB8PmrKapqO67tl7d07L6B1rX8lPfWGOFhcWtiB8bz0UKprqCuzAwVD432LiKJ72n1s035IKTgiegxuKZscpfpnsYS3S5Gtx6eoVnjcFJS0skUAAzA2AVXHiLaKodBTUdVC55JzfCuZb10ULiSskawOke3Nlva2ouP3QXXZvT5ZMTqDf+I9gF9tBY/su3VRwvhjcLweGIFxkeBJKXfmIuR7bK1N0HpKSEhx1TZksCL6oHwfNCZYTlGqEElCEIBCEIBRcSo46+ikpptGvGjhu08j9VKSZHNY0ue4NaBcknZBxWH4i+CtloauSMSU77OYTuRsR5HcK3rqWnxBgdM8jyBvr6LLMXno8U4rxCkZOyKpbVSCJ8jy0SeInR3I8rHoomOzcU4JD3s+I93CBbMbXP1Hkg77FJqeiikEThHYWJuASB/ZZrPxPTuxynkld3tO2oj7xt7gsDgT9rrj6/HsUri5k1VM9hOucjxfRRKfwSB8hJQfYbHB7Q5pBaRcEdF6s44A4xqKjhmIVUMThTxiON7XkukDSAARbQ29iuupuIqWRt5WSMt8zgMzR7hBauaOahZrSlpF/NPRV1LUAdzPG8/lza/RRpria9tCgktOmjUJDJAGgZvshBPQhCASJJWRML5HBrRuXGyj4rXR4bh1TWzX7uCMvdYE6BYvxLx5iGJPMdC4wxjad4Bd/pbs33ug07iDjHDcHizSTRX5F77D25n0CyviPtErcWzU9CHmIu/FkbkaB5M3PuuRmLppTNPI+aY7ySuzO+vL0CQTlI090EWd8ktQ+SdznSOcXGQk3J6+qs8XxGrxHBKOnne57WSlwJtrpbX6E+6ix28ecaXXSY7wpWYLgVNiVVLEIpnNLYhyzD99UHENgdplYd9yE7FSNzF0pvbUAKQ9+oAHokOdZp6lAqKSSF+enlkieP543lp+yuaDizHKI2+LbUs/JURg/cWP7qlZo1e80Hd4d2iOY4fHYe5tzqYXh467Osr2l48wmU+Kslprn+o1zR9tFlTW3SgbG37INuj4toywFmMUpby/js/wAoWLtlaBbK36IQfU6EIQcF2wYgabAYKNjiDVSnNbm1oufuWrHpBmHhFgtF7Zq1kldQUbR4oYnyOP6iAP8Aas6jv8PH+lAzYXARIzXbRLa3UkryXZAxG27SfNSa2uramlhpKqsqJqaD8KGSQljPQbf4TOYZQPNIncNCPZAxJZjRYf8A1MxszvuVJpKWoxGrZTUsRlnkNmRtIBcfdXEfCmLtyd7SxxZy4DvZ2AeEZjz00QUrgGtXtr7cl0LOEq98sbJZ6GKORrnGX4gOY0AtvcgafNceQPRN1nDnwM4EuKUklPZ2app80jG2OUXIHMh4H6HdEFBUP7uEu20TTJS2IPIu5/ytRjQgZMynpKttSxx1eyNzRv5+WqYLnzP8FxE3S/X0QO2qTr3jR5dEJbXFrQBkaOh3CEH1ogoTFdN8NRVE9wO6ic+58hdBgXF+JPxLiGvnkN7TOjZ0DWktH2CpfGxjW5QQByK9qJJJCXhzSXakO5lNhxLGnYnoUHpkcLXj0PQppzg5lxzvYJUzyxpcdAwEknkmWNLaaK++QILnhGnwypx6lhxqdkNG4EudI6zS62gJ5KPxezDIccqYsHkbJSsAAcw3bm5hp6bc1Wv2uCmSC46oPGAtZmGt+SnxY3ilPRupKepbHTutdjYm8r21tfn1UMuaxlnECw5mya76M6CRpPqgshj2ONpBSjFqxtO1ndiITENy2ta3SyrzU1fcfDmqnMH/AE+8JbuXbXtu5x9SUm90xPPHEP4jw2/UoI8xDamFrbuc4nc+SlvvGy17nyFgq6GRs+Ix5DdrASTZWE38Rx0JtsEEbuQ7UuNyhOjMBazUIPrxUXHEzoOEcXcy+Y0z2i3/AHC391erm+0V7WcGYqXODbxADzJcLBBgUlu6cb89lWvfLMyWGFxY5xBzA7C+tlLqHEggODeqhUbwa5zG82HxHbRBIjpY4wB3UZI52uSnXPvoei8c6w3TJvm19tUDuYHTomnytBsLf5XXdncvDsVVXu4jbTuf3INMKn8M/mHrt18lyeLmjlxOsloGujpHSuMDQNm8vZBHmka5mrQo0zrk9OiXI05HW10TD0CRK+JpEetxoHHQFMCMi75HF8h3J5Jwnqm3k2KD3Db/ABchHQKyc76Ktw/R8riQNAP3UkvzbHRBKuTrlQonenkSEIPsJZ321Vvc4BSUrXC89Rdzb7ta0/3IWh+i+dO0zHKnFuKqzMbwUkhghZf5Q3Qn3IJ+iDmqp4bq/UdFCpS99dG5rSxuo+xUh7w9odILEed1T1VRUd4yVngDHeAdfMoL/MTe6aklaHWzWC8785QXsNyN26hMP7t50sT62KCTIGnQG6Yc4t0cCR5qI+pc1xB0tok/Haa2PogmF2l27KK4pArm/ldv0TTqxhJOV2/RApwd1TTjlGpSHzh5tnLR5NTLhEf6jiUEmidd0g5aKU+4AAUKmDYTnc8BrhtzUvvWv2cL+qBFndUJWc9HewQg37tY4trMKkiwjC3uhmlj72WZrrODSSA0HlsTffZYlV55HukL5nPJu4mW1z1Wjds//N0X/hM/3PWaVPzFBEqBIQM0ziB/KXA/cKLNI1sJF3ZuQOqmO2Kq5/nkQdCPkaAeQTb2hw8Qv6o/px/pC9KCXwzV4fhvEOH1uJwCopoJw6WIszAix1tzsSD7K47RuIKDiXHYqzD4Q1kdPkMmTJm1uBY66a6nr5Lk5vxX+37JEO49P7oHHEjTZRpCQSpL91Gl3KBrO6+gCA1rnWkOqG/MkSfj+yB58MZGoJtoLlNtbENMtj6p93zKNN84QK7vo94H6ihLGy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CpAHMDASIAAhEBAxEB/8QAHAAAAQUBAQEAAAAAAAAAAAAAAAIDBAUHBgEI/8QAPBAAAQMCBAMGBAQFAgcAAAAAAQACAwQRBRIhMQZBUQcTImFxgRQykaEzUnKxI0JDwdGCshU2U2J08PH/xAAUAQEAAAAAAAAAAAAAAAAAAAAA/8QAFBEBAAAAAAAAAAAAAAAAAAAAAP/aAAwDAQACEQMRAD8A3FCEIBCEIPF5ZKXiBtzbpDmJ5IDml2XM0u6X1QMmMJLmaKSW6rwsQQnMTLmaqxMYTb4dUFe6NMuYVZOhKbdF1QQGxaa2+iFNbFcboQWqEIQCEIQBXO41xjhOFF0bphNM35o4jct9eiq+0/iV+CYUylo5CysrLtDgbFjBub8jrZZZwfgU3FWNsppy8UUPjqCNC4ch7lBd8Q8TcT8UzkYIKmloIyQDTZgXkdXj9rquZwVxKG/FNlqO+tcu71xd9VudDQU1JSx09PDHHFG0NY1gsALclJLBZBjPDuLcb8PtmlnpanEaUC2SdxcW2tqP5tr/AFUs9r1YZQG4ZT2aTnAkJd9NFpOIxWF+WyxrtDwaGknOJ0zMj84EthbMDzKDXeE+JaPibD/iaQlr2WEsTt2H/wBCvCAvnjst4jGE8URw5i2mq3iGUcgSfCfr+6+hxtqgSWhNvYCE8UlwQRhGbaXQnwNEIHUIQgEIQgxjt2patmJUNexjnU4gMeYbNdmv97j6Kd2GRONLXVT9S5zWk+11o3EWD02O4PU4dWtBjlYQHc2O5EehWfdmMFRhHD9dG4N7+OukY4HX5bD35oNSGy9JWd4ljfEvw5/4ZQyyZpfx5HZAGkchmuAN72V3w9XYzPQ1TcQbGZYogY5GggZ7HQ3OvLZBe1xuzltpdZxxxS/G4fPGACXXLbHfRQjLjmK0NRI6upnVTAcwkgLbu2yAOcQ0c72vtuomFUmJtLnSgOY3V2WS4P1sb7oOa7LMIgxDjOljqo88TM0jm20JaLi/uvpAbLL+ymnZScRY3GyJrg45hIGjwC97X8832WojZAJJC9K8ug8A0QlXQg9QhCAQhCBE0bZY3xv+VzS0+hXPYXDFhVe+kiD3RvJcXyOuXH5SSf8ASF0ip8Zc2lmgqCDke7u3n12/ZBObRwBzn5dXDUrn6riTB8PmrKapqO67tl7d07L6B1rX8lPfWGOFhcWtiB8bz0UKprqCuzAwVD432LiKJ72n1s035IKTgiegxuKZscpfpnsYS3S5Gtx6eoVnjcFJS0skUAAzA2AVXHiLaKodBTUdVC55JzfCuZb10ULiSskawOke3Nlva2ouP3QXXZvT5ZMTqDf+I9gF9tBY/su3VRwvhjcLweGIFxkeBJKXfmIuR7bK1N0HpKSEhx1TZksCL6oHwfNCZYTlGqEElCEIBCEIBRcSo46+ikpptGvGjhu08j9VKSZHNY0ue4NaBcknZBxWH4i+CtloauSMSU77OYTuRsR5HcK3rqWnxBgdM8jyBvr6LLMXno8U4rxCkZOyKpbVSCJ8jy0SeInR3I8rHoomOzcU4JD3s+I93CBbMbXP1Hkg77FJqeiikEThHYWJuASB/ZZrPxPTuxynkld3tO2oj7xt7gsDgT9rrj6/HsUri5k1VM9hOucjxfRRKfwSB8hJQfYbHB7Q5pBaRcEdF6s44A4xqKjhmIVUMThTxiON7XkukDSAARbQ29iuupuIqWRt5WSMt8zgMzR7hBauaOahZrSlpF/NPRV1LUAdzPG8/lza/RRpria9tCgktOmjUJDJAGgZvshBPQhCASJJWRML5HBrRuXGyj4rXR4bh1TWzX7uCMvdYE6BYvxLx5iGJPMdC4wxjad4Bd/pbs33ug07iDjHDcHizSTRX5F77D25n0CyviPtErcWzU9CHmIu/FkbkaB5M3PuuRmLppTNPI+aY7ySuzO+vL0CQTlI090EWd8ktQ+SdznSOcXGQk3J6+qs8XxGrxHBKOnne57WSlwJtrpbX6E+6ix28ecaXXSY7wpWYLgVNiVVLEIpnNLYhyzD99UHENgdplYd9yE7FSNzF0pvbUAKQ9+oAHokOdZp6lAqKSSF+enlkieP543lp+yuaDizHKI2+LbUs/JURg/cWP7qlZo1e80Hd4d2iOY4fHYe5tzqYXh467Osr2l48wmU+Kslprn+o1zR9tFlTW3SgbG37INuj4toywFmMUpby/js/wAoWLtlaBbK36IQfU6EIQcF2wYgabAYKNjiDVSnNbm1oufuWrHpBmHhFgtF7Zq1kldQUbR4oYnyOP6iAP8Aas6jv8PH+lAzYXARIzXbRLa3UkryXZAxG27SfNSa2uramlhpKqsqJqaD8KGSQljPQbf4TOYZQPNIncNCPZAxJZjRYf8A1MxszvuVJpKWoxGrZTUsRlnkNmRtIBcfdXEfCmLtyd7SxxZy4DvZ2AeEZjz00QUrgGtXtr7cl0LOEq98sbJZ6GKORrnGX4gOY0AtvcgafNceQPRN1nDnwM4EuKUklPZ2app80jG2OUXIHMh4H6HdEFBUP7uEu20TTJS2IPIu5/ytRjQgZMynpKttSxx1eyNzRv5+WqYLnzP8FxE3S/X0QO2qTr3jR5dEJbXFrQBkaOh3CEH1ogoTFdN8NRVE9wO6ic+58hdBgXF+JPxLiGvnkN7TOjZ0DWktH2CpfGxjW5QQByK9qJJJCXhzSXakO5lNhxLGnYnoUHpkcLXj0PQppzg5lxzvYJUzyxpcdAwEknkmWNLaaK++QILnhGnwypx6lhxqdkNG4EudI6zS62gJ5KPxezDIccqYsHkbJSsAAcw3bm5hp6bc1Wv2uCmSC46oPGAtZmGt+SnxY3ilPRupKepbHTutdjYm8r21tfn1UMuaxlnECw5mya76M6CRpPqgshj2ONpBSjFqxtO1ndiITENy2ta3SyrzU1fcfDmqnMH/AE+8JbuXbXtu5x9SUm90xPPHEP4jw2/UoI8xDamFrbuc4nc+SlvvGy17nyFgq6GRs+Ix5DdrASTZWE38Rx0JtsEEbuQ7UuNyhOjMBazUIPrxUXHEzoOEcXcy+Y0z2i3/AHC391erm+0V7WcGYqXODbxADzJcLBBgUlu6cb89lWvfLMyWGFxY5xBzA7C+tlLqHEggODeqhUbwa5zG82HxHbRBIjpY4wB3UZI52uSnXPvoei8c6w3TJvm19tUDuYHTomnytBsLf5XXdncvDsVVXu4jbTuf3INMKn8M/mHrt18lyeLmjlxOsloGujpHSuMDQNm8vZBHmka5mrQo0zrk9OiXI05HW10TD0CRK+JpEetxoHHQFMCMi75HF8h3J5Jwnqm3k2KD3Db/ABchHQKyc76Ktw/R8riQNAP3UkvzbHRBKuTrlQonenkSEIPsJZ321Vvc4BSUrXC89Rdzb7ta0/3IWh+i+dO0zHKnFuKqzMbwUkhghZf5Q3Qn3IJ+iDmqp4bq/UdFCpS99dG5rSxuo+xUh7w9odILEed1T1VRUd4yVngDHeAdfMoL/MTe6aklaHWzWC8785QXsNyN26hMP7t50sT62KCTIGnQG6Yc4t0cCR5qI+pc1xB0tok/Haa2PogmF2l27KK4pArm/ldv0TTqxhJOV2/RApwd1TTjlGpSHzh5tnLR5NTLhEf6jiUEmidd0g5aKU+4AAUKmDYTnc8BrhtzUvvWv2cL+qBFndUJWc9HewQg37tY4trMKkiwjC3uhmlj72WZrrODSSA0HlsTffZYlV55HukL5nPJu4mW1z1Wjds//N0X/hM/3PWaVPzFBEqBIQM0ziB/KXA/cKLNI1sJF3ZuQOqmO2Kq5/nkQdCPkaAeQTb2hw8Qv6o/px/pC9KCXwzV4fhvEOH1uJwCopoJw6WIszAix1tzsSD7K47RuIKDiXHYqzD4Q1kdPkMmTJm1uBY66a6nr5Lk5vxX+37JEO49P7oHHEjTZRpCQSpL91Gl3KBrO6+gCA1rnWkOqG/MkSfj+yB58MZGoJtoLlNtbENMtj6p93zKNN84QK7vo94H6ihLGy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20" name="Picture 8" descr="http://t2.gstatic.com/images?q=tbn:ANd9GcQ2Fgj8K3KdsylHy7EktpIXuar6matoWjykFpWlwy-0FcyeQhUiRES3fw"/>
          <p:cNvPicPr>
            <a:picLocks noChangeAspect="1" noChangeArrowheads="1"/>
          </p:cNvPicPr>
          <p:nvPr/>
        </p:nvPicPr>
        <p:blipFill>
          <a:blip r:embed="rId3"/>
          <a:srcRect b="20312"/>
          <a:stretch>
            <a:fillRect/>
          </a:stretch>
        </p:blipFill>
        <p:spPr bwMode="auto">
          <a:xfrm>
            <a:off x="3944494" y="2714620"/>
            <a:ext cx="5199506" cy="4143380"/>
          </a:xfrm>
          <a:prstGeom prst="rect">
            <a:avLst/>
          </a:prstGeom>
          <a:noFill/>
        </p:spPr>
      </p:pic>
      <p:pic>
        <p:nvPicPr>
          <p:cNvPr id="13322" name="Picture 10" descr="http://t2.gstatic.com/images?q=tbn:ANd9GcTkSop_N5saSkKhH_ufqR-pSdLZdkpNkr3hjVtg3Q_4dDhE1o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2" y="3786191"/>
            <a:ext cx="422586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995</Words>
  <Application>Microsoft Office PowerPoint</Application>
  <PresentationFormat>Экран (4:3)</PresentationFormat>
  <Paragraphs>74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Нюрнберзький процес</vt:lpstr>
      <vt:lpstr>Презентация PowerPoint</vt:lpstr>
      <vt:lpstr>Організація трибуналу</vt:lpstr>
      <vt:lpstr>Список підсудних</vt:lpstr>
      <vt:lpstr>Презентация PowerPoint</vt:lpstr>
      <vt:lpstr>Презентация PowerPoint</vt:lpstr>
      <vt:lpstr>Презентация PowerPoint</vt:lpstr>
      <vt:lpstr>Хід процесу</vt:lpstr>
      <vt:lpstr>Члени трибуналу</vt:lpstr>
      <vt:lpstr>Презентация PowerPoint</vt:lpstr>
      <vt:lpstr>Звинувачення</vt:lpstr>
      <vt:lpstr>Злочини проти миру: </vt:lpstr>
      <vt:lpstr>Військові злочини: </vt:lpstr>
      <vt:lpstr>Злочини проти людяності: </vt:lpstr>
      <vt:lpstr>Міжнародний військовий трибунал засудив: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7</cp:revision>
  <dcterms:created xsi:type="dcterms:W3CDTF">2012-10-15T21:14:54Z</dcterms:created>
  <dcterms:modified xsi:type="dcterms:W3CDTF">2013-11-08T20:34:04Z</dcterms:modified>
</cp:coreProperties>
</file>